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8" r:id="rId3"/>
    <p:sldId id="299" r:id="rId4"/>
    <p:sldId id="504" r:id="rId5"/>
    <p:sldId id="505" r:id="rId6"/>
    <p:sldId id="506" r:id="rId7"/>
    <p:sldId id="507" r:id="rId8"/>
    <p:sldId id="508" r:id="rId9"/>
    <p:sldId id="523" r:id="rId10"/>
    <p:sldId id="531" r:id="rId11"/>
    <p:sldId id="524" r:id="rId12"/>
    <p:sldId id="521" r:id="rId13"/>
    <p:sldId id="525" r:id="rId14"/>
    <p:sldId id="526" r:id="rId15"/>
    <p:sldId id="527" r:id="rId16"/>
    <p:sldId id="528" r:id="rId17"/>
    <p:sldId id="517" r:id="rId18"/>
    <p:sldId id="530" r:id="rId19"/>
    <p:sldId id="532" r:id="rId20"/>
    <p:sldId id="533" r:id="rId21"/>
    <p:sldId id="297" r:id="rId22"/>
    <p:sldId id="534" r:id="rId23"/>
    <p:sldId id="539" r:id="rId24"/>
    <p:sldId id="535" r:id="rId25"/>
    <p:sldId id="536" r:id="rId26"/>
    <p:sldId id="537" r:id="rId27"/>
    <p:sldId id="540" r:id="rId28"/>
    <p:sldId id="538" r:id="rId29"/>
    <p:sldId id="541" r:id="rId30"/>
    <p:sldId id="542" r:id="rId31"/>
    <p:sldId id="543" r:id="rId32"/>
    <p:sldId id="544" r:id="rId33"/>
    <p:sldId id="545" r:id="rId34"/>
    <p:sldId id="546" r:id="rId35"/>
    <p:sldId id="547" r:id="rId36"/>
    <p:sldId id="548" r:id="rId37"/>
    <p:sldId id="549" r:id="rId38"/>
    <p:sldId id="550" r:id="rId39"/>
    <p:sldId id="551" r:id="rId40"/>
    <p:sldId id="552" r:id="rId41"/>
    <p:sldId id="553" r:id="rId42"/>
    <p:sldId id="554" r:id="rId43"/>
    <p:sldId id="555" r:id="rId44"/>
    <p:sldId id="556" r:id="rId45"/>
    <p:sldId id="557" r:id="rId46"/>
    <p:sldId id="558" r:id="rId47"/>
    <p:sldId id="559" r:id="rId48"/>
    <p:sldId id="560" r:id="rId49"/>
    <p:sldId id="561" r:id="rId50"/>
    <p:sldId id="562" r:id="rId51"/>
    <p:sldId id="563" r:id="rId52"/>
    <p:sldId id="564" r:id="rId53"/>
    <p:sldId id="565" r:id="rId54"/>
    <p:sldId id="566" r:id="rId55"/>
    <p:sldId id="567" r:id="rId56"/>
    <p:sldId id="568" r:id="rId57"/>
    <p:sldId id="569" r:id="rId58"/>
    <p:sldId id="570" r:id="rId59"/>
    <p:sldId id="571" r:id="rId60"/>
    <p:sldId id="572" r:id="rId61"/>
    <p:sldId id="573" r:id="rId62"/>
    <p:sldId id="574" r:id="rId63"/>
    <p:sldId id="576" r:id="rId64"/>
    <p:sldId id="577" r:id="rId65"/>
    <p:sldId id="578" r:id="rId66"/>
    <p:sldId id="579" r:id="rId67"/>
    <p:sldId id="580" r:id="rId68"/>
    <p:sldId id="581" r:id="rId69"/>
    <p:sldId id="582" r:id="rId70"/>
    <p:sldId id="583" r:id="rId71"/>
    <p:sldId id="584" r:id="rId72"/>
    <p:sldId id="585" r:id="rId73"/>
    <p:sldId id="586" r:id="rId74"/>
    <p:sldId id="587" r:id="rId75"/>
    <p:sldId id="589" r:id="rId76"/>
    <p:sldId id="590" r:id="rId77"/>
    <p:sldId id="588" r:id="rId78"/>
    <p:sldId id="591" r:id="rId79"/>
    <p:sldId id="592" r:id="rId80"/>
    <p:sldId id="593" r:id="rId81"/>
    <p:sldId id="594" r:id="rId82"/>
    <p:sldId id="595" r:id="rId83"/>
    <p:sldId id="596" r:id="rId84"/>
    <p:sldId id="597" r:id="rId85"/>
    <p:sldId id="598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4:59:20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8192 1424 917 0,'-32'-4'302'15,"3"5"-300"-15,-1 7-4 16,-2-3-4-16,1 0 4 16,-8-5 2-16,3-6 2 15,-1-1 3-15,-6-4 4 16,1 3 8-16,-9-5 13 15,-2 0 9-15,-12 1 14 0,0-5-4 16,-6 0-6-16,-2-3-11 16,1-3-14-16,-7 0-5 15,-13 4-7-15,-5 0 4 16,-13 3-10-16,-5 2-1 16,-10-1-2-16,0 1-3 15,-8 1 4-15,-10 1 1 16,-4 4-4-16,-8 2 1 0,-17 4 2 15,3 0 2-15,0 3 1 16,-5-2 5 0,2-4 4-16,3 0 5 0,-10-9 0 15,5 3-7-15,6-2-5 16,-9 0-6-16,8 6 3 16,-3 1 3-16,-3 6-3 15,5 2 0-15,-3 3-4 16,3-3 1-16,2 6 5 15,4 1-3-15,2 2 3 16,4 3 0-16,-4 1-4 16,0-1 3-16,14 4 4 15,-4 2 4-15,7 7 4 16,5 0-3-16,10 16-4 0,-2 0-1 16,9 3-7-1,8 2 2-15,4 0 0 0,14 1 0 16,14 3 0-16,-3 0 0 15,11 1 0 1,10 1-2-16,12 1 2 0,11 2 0 16,16-5 0-16,2 9 2 15,13 0-2-15,7 7 0 0,11 10 0 16,6-7-3 0,9 3 3-16,3 3 0 15,15 10-1-15,7 6-3 0,5 15 3 16,9 4-2-16,7 13 2 15,2 1 1-15,3 3-3 16,-4 0 0-16,9-8-2 16,8-6-1-16,11-15 2 15,5-3 0-15,9-15-1 16,8-6 4-16,16-11-2 16,6-14 0-16,22-13 5 15,0-11-4-15,9-12 6 16,9-2 1-16,-7-7-3 15,12-2 1-15,-1-8-4 16,5-4-1-16,18-6 1 0,-10-6 0 16,24 2 1-16,-7-6 0 15,5 0 2 1,-1-3-2-16,-1-2 1 16,3-1 3-16,-8-1-6 0,7-1 3 15,-12-3-4-15,3 1-2 16,-18-4 7-16,-1 2-1 15,0 0 1-15,-14-4-2 16,8-10-2-16,-8 0-4 0,-23-9 4 16,15-5 0-16,-22-7 0 15,-8-2 2-15,2-15-1 16,-17-1 3-16,-12-11-1 16,-7-3 0-16,-24 1 2 15,-3-3-1-15,-11 2 1 16,-12-4 1-1,-8-2 0-15,-22 3-1 16,-16-2 1-16,-6 3-4 0,-26 6 4 16,-6 3-2-16,-25 10-1 15,-5 4 2-15,-24 12-6 16,-11 11-1-16,-34 16-5 16,-14 12-2-16,-26 16-9 0,-9 8 1 15,-6 14-15-15,-10 9-1 16,-10 15-3-1,-6 7-15-15,-8 18-49 0,-8 4-47 16,2 14 93-16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5:25:14.4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12704 11552 755 0,'-2'0'262'0,"14"2"-242"16,6-2-7-16,11 1-1 16,5-1-4-16,9-5-4 15,2 2 2-15,1-5-4 16,0-3 0-16,-7-4 20 15,4-6 12-15,0-9 29 16,0-2 12-16,9-7 3 16,-3 1-5-16,5 2-2 15,-2 2-6-15,-7 5-11 16,-5 2-6-16,-12 6-13 16,-1 4-5-16,-12 7-6 0,-3 3-6 15,-10 5-10-15,-1 1 2 16,-1 1-2-1,-1 0 1-15,0 0-4 0,0 0-4 16,-4 2-11-16,-7 0-14 16,-6 7-41-16,-23 28-36 15,28-26-99-15,-6 1-46 16,6 4 149-16</inkml:trace>
  <inkml:trace contextRef="#ctx0" brushRef="#br0" timeOffset="565.29">12762 13627 410 0,'-4'15'139'0,"0"4"-132"16,4 1-3-16,9 3-1 15,-1-1-2-15,-1-2-1 16,0 1 1-16,1-3 0 15,1-3 8-15,17-3 15 16,2-5 18-16,-1-10 36 16,4-4 16-16,-1-16 27 15,-2-7 3-15,11-12 3 16,-1-9-6-16,6-8-25 16,7-4-19-16,22-12-30 15,5-4-21 1,5-6-25-16,-1-1-48 15,-14 0-149-15,-17 6 133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5:26:31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8303 2597 1092 0,'-6'-12'361'0,"22"5"-360"0,7-2-1 16,10-3 8-16,10 2-1 16,13 4 1-16,6 5 0 15,9 3-3-15,-3-2-1 16,4 5-4-16,-1 0 0 0,12-2 8 15,1 1 3-15,12-3 1 16,0-1 7 0,1-1 0-16,10 0 2 0,3-4 0 15,3-2 1-15,1 2-5 16,2 0-2-16,1 0-7 16,-1 2-5-16,0 2 0 15,1-1-2-15,3 2 7 16,0 1-2-16,5 2 2 15,3-2-1-15,-5-3-5 16,-2-1 1-16,7-2-3 16,-3 2-2-16,2 2 4 15,2 1-1-15,1 1-2 16,-3-1 4-16,-3-1-7 16,-1 0 3-16,-1-1 1 0,2 2-1 15,-2 1 4-15,5 0 0 16,8 1 2-16,-5-2-2 15,6 0-1-15,2 0-1 16,0 0-1-16,1 6 2 16,13 3-2-16,1 6 0 15,-9 0 4-15,-1 3-4 0,1-3 3 16,-1-3-1-16,-1-3-1 16,7-8 1-16,-2-9 6 15,1-1 0-15,5-5 7 16,-1 0 2-16,-12 1-1 15,7 0 1 1,8 4-7-16,-3 0 2 0,8 4-4 16,0-1-3-16,-10 1-1 15,11 0 0-15,9 0-1 16,-5 0 2-16,18 0 3 16,-4-1-4-16,-7 3 5 15,13 1 3-15,-8 2-3 16,0-1 3-16,16-1 4 15,-11-2-11-15,15 0 4 16,3-4 0-16,0 2-2 0,11-3-1 16,-5 0-1-16,7 3-4 15,-1-1-2-15,0 0 3 16,-2 1-1-16,-1 3 0 16,-2-2 1-16,-4 3-1 15,8 0 0-15,-12 0 4 16,4 5-5-16,-11 0 4 15,-22 4-2-15,2 0-1 16,-26 2 8-16,-14 6-9 0,-21-1 3 16,-20 1-3-16,-27-4-42 15,-4-2-62 1,-35-6-177-16,-23-5 174 0</inkml:trace>
  <inkml:trace contextRef="#ctx0" brushRef="#br0" timeOffset="8034.16">25530 1334 1091 0,'33'3'358'16,"2"11"-375"-16,-4 8 19 15,-3 6 5-15,3 13-2 16,-4 9 9-16,4 20-3 15,-12 8 0-15,-13 11-5 16,-8-2-7-16,-20-4 3 16,2-4 1-16,-15-6 1 15,-2-5 1-15,-11-4-5 16,-7-4 1-16,-2-14 7 16,-5-5-2-16,4-21-41 15,1-8-67-15,-8-21 67 16</inkml:trace>
  <inkml:trace contextRef="#ctx0" brushRef="#br0" timeOffset="8359.07">23818 2051 918 0,'-6'-4'306'16,"20"0"-285"-16,39-3 17 15,16-1 20-15,34-11 26 16,21 3-4-16,16-2-20 16,10 1-11-16,16 6-19 15,-10-2-5-15,-20 3-5 16,-10 1-6-16,-28 2-10 15,-5 2-4-15,-21 2 3 16,-14 2 2-16,-27-2-7 16,-15 3-17-16,-6-7-80 15,0-5-69-15,1-20 103 16</inkml:trace>
  <inkml:trace contextRef="#ctx0" brushRef="#br0" timeOffset="8935.28">26416 1192 712 0,'16'-10'295'0,"-2"5"-130"0,-5 3-64 15,-4 2-1-15,-4 5-17 16,0 3-27-1,-2 16-47-15,0 10 5 0,-2 17-4 16,1 6-7-16,-2 5 2 16,2 1 1-16,-1-4 13 15,0-1 10-15,6-12 13 16,1-12 2-16,-1-15 7 16,-1-9 5-16,-1-8 28 15,0-8-5-15,-4-19-16 16,1-13-12-16,-4-26-36 15,2-2-12-15,4-6 2 16,1 1-5-16,4 5 1 0,1 5-1 16,5 15-1-16,3 15-2 15,5 23-1 1,3 10 0-16,6 27-1 0,6 8 1 16,5 19-1-16,4 2 5 15,-2-9 0-15,7-2-1 16,5-13 2-16,-3-7-4 15,1-11 0 1,-8-6 2-16,-8-21-1 0,0-9 4 0,-3-14 6 16,-8-11 2-16,-10-8-8 15,-4-2 6-15,-13-9-12 16,0 5 1 0,-2 13-1-16,-1 7-20 0,6 20-71 15,0 10-58-15,11 14-118 16,5 9-33-16,0 8 189 15</inkml:trace>
  <inkml:trace contextRef="#ctx0" brushRef="#br0" timeOffset="9247.73">27378 1320 684 0,'-12'-4'266'0,"2"0"-159"0,5 6-2 15,-1 7-12-15,5 3-23 16,9 11-53-16,3 3-13 16,14 1 8-16,-2 1 1 15,11-10-9-15,2-6 3 16,5-8 3-16,5-3 9 16,-4-10 17-16,0-5 9 0,-15-15 3 15,-9-7-7-15,-24-8-6 31,-13 1-13-31,-23 8-11 16,-8 9 1-16,-4 18-9 0,0 8-1 0,10 20 2 16,3 10-15-16,16 7-65 15,14 4-55-15,19-11-85 16,16-6 115-16</inkml:trace>
  <inkml:trace contextRef="#ctx0" brushRef="#br0" timeOffset="9609.03">27927 1060 824 0,'-1'-7'300'16,"1"9"-232"-16,5 6 0 15,6 17 11-15,1 9-8 16,5 13-25-16,-5 7-13 15,0-5-11-15,-4-3-2 16,3-7-6-16,-4-11-1 16,-4-12-5-16,1-5 13 15,-8-16 40-15,4-4 0 0,2-19 2 16,3-12-15-16,11-13-35 31,1-5-5-15,3 5 3-16,9 9 3 0,-5 20 0 0,4 10-1 0,1 22-5 15,-3 9-4-15,0 23-3 16,0 13 0-16,-4 6-4 16,-7-1-28-1,-1-12-151-15,0-11-97 0,0-7 161 16</inkml:trace>
  <inkml:trace contextRef="#ctx0" brushRef="#br0" timeOffset="10578.55">26887 2585 1278 0,'-14'22'391'0,"16"-20"-411"15,4-4-1-15,8-25 64 16,6-12 14-16,18-17-10 16,11-6-32-16,15-11-10 15,1-11 0-15,-3-2 0 16,-8-4 2-16,-22 12-1 16,-5 15 0-1,-16 26 0-15,-8 11-1 0,-5 24-3 16,-9 4 1-16,-10 11-5 15,-1 2 0-15,-1 8 3 16,6 1-5-16,12 1 4 16,11 3-5-16,15-6-2 15,7 5 1-15,9 5 1 0,1 5 2 16,0 3 3 0,-3 5 1-16,-4-1-1 0,-7 1 0 15,-13 4 0-15,-7-2-1 16,-10 0-1-16,-5-5 1 15,-7-8 1 1,-1-8 1-16,3-13 2 16,1-8 4-16,9-17-7 0,5-11-3 0,11-22-7 15,6-11-2-15,17-18 7 16,8-4 4 0,15-7 2-16,4 3 3 0,3 7-2 15,-5 10 3-15,-18 29 4 16,-12 12 1-16,-17 24-2 15,-3 12-5-15,-8 25 1 16,1 12-2-16,-11 25 3 16,-1 7-1-16,-2-6 0 15,3-1 0-15,11-18-4 16,7-10 0-16,14-11-1 16,1-9-2-16,4-9-2 15,3-8 4 1,1-13 17-16,8-5 4 0,-1-18 9 15,-3-1-1-15,-13 0-10 0,-9-2-4 16,-15 9-1-16,-11 2-3 16,-7 8-7-1,-6 7-3-15,-5 12-2 0,2 6-2 16,0 6 1-16,7 3 2 16,10 1-1-16,7 0-2 15,10-2-8-15,5-5-2 16,8-8-6-16,1-4 2 15,5-11 5-15,1-4 5 16,0-7 7-16,1-5 1 0,-3-1 3 16,-4 0 4-16,-10 4 1 15,-4 5 5 1,-3 8-2 0,1 1-5-16,-3 9-3 0,0 5-3 0,5 11-1 15,2 5 1-15,5 5 1 16,7 1-1-16,-1-9-39 15,-6-3-40-15,6-9-131 16,-17-7-83-16,-11-12 180 16</inkml:trace>
  <inkml:trace contextRef="#ctx0" brushRef="#br0" timeOffset="10744.14">27662 2136 818 0,'72'-18'279'15,"9"-3"-274"-15,3 0-10 16,0-2 8-16</inkml:trace>
  <inkml:trace contextRef="#ctx0" brushRef="#br0" timeOffset="12634.14">28387 1859 910 0,'-4'-2'340'0,"4"6"-249"16,3 8 11-16,1 16-8 15,4 13-15-15,-1 22-37 16,0 9-13-16,-1 12-10 16,-2 1-3-16,0-7-6 0,4-7 1 15,4-18 4-15,4-9 4 16,1-19 6-16,0-6 2 16,8-19 10-16,0-10 3 15,7-13-1-15,-2-10-3 16,-5-7-11-16,-3-5-5 0,-17-1-13 15,0 3 3-15,-9 11-9 16,1 11-1 0,3 15 7-16,6 5-10 0,0 15 7 15,1 8-2-15,2 12-5 16,-11 5 10-16,14 3-7 16,8-4 1-16,6-12-2 15,10 0-5-15,-9-15 4 16,-6-7-1-16,-2-6 3 15,0-9 0-15,-4-7 3 16,-3-5 10-16,-5-2 2 16,-6 1-4-16,-4 2 0 15,-1 6-4-15,2 5-2 16,2 5 4-16,0 6-11 16,4 4 2-16,-4-4-7 0,0 1-3 15,7 15 11 1,26 26-8-16,-3-31 2 15,9-3 5-15,-1-9-7 0,7-2 4 16,-9-11 2-16,-9-2 2 16,-5-4 3-1,-11-1 0-15,-10 0 4 0,-11-1-8 16,-14 2 7-16,-7 0-8 0,-13 5-10 16,5 7 1-16,-5 8-8 15,1 5 4 1,13 10 4-16,1-1-7 15,12 0 3-15,9 1-1 0,11-7-9 16,9-4 1-16,11-4 2 16,7-4 5-16,7-4 12 15,-1-5 4 1,3-4 1 0,4-3 2-16,-3-5 5 0,-1 2 4 0,-4 8 9 15,-15 1 1-15,-8 11 1 16,-4 4-7-16,-7 10-7 15,2 10 0-15,1 7-8 16,3 2 2-16,0 0-4 16,-2-4-3-16,2-5 3 15,-3-3 0-15,3-7 0 0,-3-11-2 32,-2 0 4-32,0 1 3 0,-2-2 8 0,0 0-1 15,12-27 0-15,15-27-7 16,-11 28-6-1,-1 2 2-15,2 5-5 0,-2 6 5 0,-2 9 0 16,-2 7 1-16,1 10-1 16,0 4 1-16,4 6-2 15,1-1 2-15,2-1-1 16,3-3-4-16,8-6 1 16,0-2 1-16,2-8 0 15,4-4 6-15,-7-6 5 16,1-5-5-1,-4-6 16-15,-7-2-8 0,-9 0 9 16,-5-3-7-16,-16 1-12 16,-6 4 8-16,-11 5-20 15,-5 5 10-15,-8 18-2 16,4 5-4 0,0 11 6-16,5 3-1 15,18-2-2-15,7 1-1 0,7-6-6 0,16-4-2 16,16-7 3-16,2-8-1 15,9-4 8-15,-11-6 0 16,-4-8 2 0,-6-1 5-16,-4-2 4 0,0-2 3 15,-13 0 2-15,1 5 9 16,-6-1-6-16,-2 7 1 16,-2 5-5-16,2 4-2 15,-1 7-6-15,0 3 1 16,3 10-7-16,0 0-9 0,7 0 11 15,6 2-9-15,5-8 13 16,3-2-7 0,-5-7 1-16,1-2 2 0,-4-5-1 15,-1-4 6-15,-3-3 1 16,-5-4-2-16,-3-5 3 16,-1 0-6-16,-1-2-2 15,1 2 7-15,-1 1-14 16,1 4 13-16,3 4-10 15,0 2 2-15,5 7 3 16,0 2-11-16,4 4 15 16,1 6-12-16,4 9 7 15,2 4 0-15,3 8-3 0,-3-1 2 16,-2-1-4-16,5-2 9 16,-5-8-7-16,-1-2 9 15,6-6-2-15,-5-6-10 16,-6-5 10-16,9-4-9 15,-3-6 1-15,-6-7 13 16,12-4-3-16,-5 0 2 16,-9-6 4-16,6 6-11 15,-8 6-4-15,-3 3 7 16,-3 10-10-16,-1 4 2 0,1 9 4 16,0 0-3-16,8 9 1 15,0-2 2-15,1-2 0 16,4-1-1-16,0-7 0 15,5-1 3-15,1-6-2 16,1-1-4-16,0-11 4 16,-1-3 4-16,2-10-2 15,-2 0-1-15,-3-3 9 16,-3 4-6-16,-8 9 4 16,-5 7 11-16,-2 9-15 15,-2 6 2-15,3 19-3 16,3 7-12-16,6 20 8 15,0 7-7-15,11 10 13 0,-9 0 2 16,-10 6-5-16,-4 0-2 16,-26-3-9-16,0-3-1 15,-12-11-19-15,-8-5-32 16,-11-18-102 0,-7-11-81-16,-2-29 148 0</inkml:trace>
  <inkml:trace contextRef="#ctx0" brushRef="#br0" timeOffset="12838.09">28384 1959 1568 0,'39'-18'513'0,"65"8"-527"15,25-1-2-15,49-4-47 16,16-1-53 0,19-5 196-16,8 2-105 0</inkml:trace>
  <inkml:trace contextRef="#ctx0" brushRef="#br0" timeOffset="77322.28">2390 275 366 0,'69'66'125'0,"5"20"-116"0,-12-16 0 16,6 7-3-16,-2 6-4 16,-5-8-1-16,-4 3-3 15,-25-9 4 1,-22-23 5-16,3 1 3 0,-5 45 3 0,-10 24-78 15,-11-7 52-15</inkml:trace>
  <inkml:trace contextRef="#ctx0" brushRef="#br0" timeOffset="78390.45">2177 1220 324 0,'8'-1'152'15,"1"-4"-43"-15,3 2-19 0,-3-3-12 0,-4 5-1 0,0 4-13 0,-2 1-4 16,8 20-11-16,-1 11-4 16,6 32 6-16,2 19-3 15,4 46 2-15,6 21 2 16,-5 41-10-16,7 9-7 0,-3 4-14 16,-5-7-12-16,-3-44-8 15,-9-23 2-15,-6-51 8 16,-2-24 6-16,-2-34 26 15,-1-17 11-15,0-37-10 16,0-19-5-16,4-47-18 16,7-19-12-16,1-22-4 15,2-7 5-15,5 13-10 16,0 16-3-16,2 36 2 16,1 22-3-16,4 47 4 15,1 23 3-15,14 49 1 16,7 21 2-1,3 28-1-15,3 6-2 0,-5-7-1 0,-3-11 1 16,-6-33-7-16,-2-15-4 16,-2-35 2-16,-2-14-4 15,1-25 14-15,2-12 8 16,6-26-1-16,-4-11 6 16,4-14-2-16,-7-2-3 15,-28-1 0-15,-2 7-2 0,-22 23-9 16,-12 15-1-1,-5 40 0-15,-3 20-2 0,-3 34 5 16,5 14 4-16,9 17-4 16,3 2-1-1,13-4-2-15,12-12 0 16,20-21-2-16,5-13-2 0,17-30 0 16,-2-11-1-16,8-28 0 15,5-11 3-15,-5-14 3 16,-1-3 0-16,-14 4 4 15,-9 4 3-15,-10 13-8 16,-2 8 0-16,-6 16-1 16,-2 11 0-16,-5 19 2 15,-1 13 4-15,0 20-2 16,0 4-3-16,2 5 0 0,5-3 2 16,8-19-2-16,4-9 0 15,9-24-4-15,5-10-3 16,6-22 6-16,12-7 1 15,6-20 1-15,3-10 1 16,-5-5-1-16,-15-3 0 16,-16 8 2-16,-10 9-1 15,-15 18-1-15,-5 9 2 16,-9 20-3-16,0 9 0 16,1 16-3-16,1 7 3 0,6 12-3 15,3 0 2-15,14 1 3 16,9-2-2-1,16-5 0-15,11-2 0 0,9-2 0 16,2 5 0-16,-1 4-3 16,-8 12 0-16,-28 12 3 15,-18 6 0-15,-30 14-1 16,-16 0-20 0,-3 1-87-16,1-2-53 0,6-27 90 15</inkml:trace>
  <inkml:trace contextRef="#ctx0" brushRef="#br0" timeOffset="78931.89">5098 1740 811 0,'-7'-16'309'16,"-4"7"-233"-16,-3 1-22 0,-7-3-36 15,2 1-6-15,-7 0-10 16,2-3 4 0,5 4-3-16,-1 4-2 15,6 6 0-15,2 4-1 0,3 13 0 16,7 9 0-16,0 15 0 16,4 2 1-16,9-4 1 15,1-8 2 1,12-22 0-16,1-9 0 0,2-16 6 15,1-13 1-15,-4-22 3 16,-3-7 1-16,-8-9-6 16,-8 1 0-16,-6 14-2 15,-7 12 1-15,-1 18 3 16,4 11-5-16,5 30-3 16,6 15 1-16,5 33-6 15,5 12 2-15,11 4 0 78,7-7-11-31,9-29-80-47,3-16-57 16,-2-32 85-16</inkml:trace>
  <inkml:trace contextRef="#ctx0" brushRef="#br0" timeOffset="79648.91">5245 1002 554 0,'-19'26'283'0,"11"16"-48"0,20 24-183 0,9 12-3 0,20 13-20 0,0 1-5 0,10 0-7 0,-5 2-7 0,2-6-6 0,8-7 1 0,2-28-6 15,-5-22 2-15,-1-30 1 16,-9-16 1-16,-19-26 8 15,-2-6 3-15,-18-14 0 16,-5-1 0-16,-10 5 0 16,-3 3-3-16,-17 10-6 15,4 11 0-15,-5 17-4 0,-2 7 1 16,14 18-1-16,-5 2-1 16,14 9-2-16,7 0 2 15,16-2-2-15,11-5 2 16,18-12-3-16,9-6-1 15,-1-14 4-15,-2-1 1 0,-10-2 1 16,-6 3 0 0,-6 10 0-16,-5 6-2 0,-4 13 0 15,-3 9-3-15,-4 21 4 16,-3 7 1-16,-3 12 1 16,-1 2 5-1,3-8-1-15,4-4 4 0,7-16-4 16,3-6 0-16,6-15-2 15,5-12-1-15,11-13 21 16,-1-10 4-16,7-13 5 16,-1-6-2-16,-10-6-16 15,-3-1-9-15,-10 2 3 16,-5 3-2-16,-10 7-3 16,-3 5 7-16,-13 8-13 15,-3 7 7-15,-4 10-2 16,-1 6-3-16,5 16 4 0,6 6-7 15,5 10 0-15,2 6-1 16,12 3 5-16,2 3 0 16,6-9-5-16,5-4 5 15,2-14-5-15,-2-9 3 16,6-11 4-16,0-9-4 16,-5-11-1-16,-2-3 2 0,-13-4 6 15,-9 0-2 1,-3 5 12-16,-4 3-9 0,7 9-6 15,-4 3 2-15,0 7-4 16,4 2 1-16,-3 8 2 16,10 7 0-16,-5 2-10 15,10 1-28 1,-4-6-105-16,0-9-59 16,0-14 110-1</inkml:trace>
  <inkml:trace contextRef="#ctx0" brushRef="#br0" timeOffset="79955.17">5354 1086 640 0,'-4'-15'265'16,"-1"5"-186"-16,3 8-14 15,2 4-13 1,0 12-2-16,2 10-2 16,1 18 2-16,0 17-4 0,1 19-10 15,3 4-2-15,6 4-13 16,2-8-5-16,9-13-13 15,6-9 0 1,2-23-40-16,2-4-61 0,2-26 64 16</inkml:trace>
  <inkml:trace contextRef="#ctx0" brushRef="#br0" timeOffset="80447.96">5320 1502 627 0,'7'-16'218'15,"30"-17"-196"-15,12-9 0 16,37-16-12-16,3-6 0 15,20 2-7-15,-8 7-31 16,-20 11 16-16</inkml:trace>
  <inkml:trace contextRef="#ctx0" brushRef="#br0" timeOffset="81258.08">6544 1325 630 0,'36'-25'258'16,"-2"-1"-193"-16,-2 6-10 15,-6 3-15-15,-12 8-24 16,1 8-1-16,-4 2 9 15,-4 10 13-15,2 12 14 16,5 5 7-16,-3 8-2 0,0 0-5 16,4-4-18-16,-10-2-5 15,3-9-8-15,-1-7-6 16,-7-6 2-16,4-6-3 16,-3-10 2-16,-1-7 1 15,6-17-2-15,0-13-4 16,9-15 1-16,-1-4-6 15,2 3-3-15,2 6-2 16,-6 21-5-16,0 8 6 16,3 23 1-16,-3 10 0 0,2 23 5 15,0 10-5-15,-1 13 2 16,-1 4-1-16,8-9-4 16,2-10 0-16,10-19-2 15,7-9 6-15,3-21 8 16,4-11 12-16,-6-21 3 15,-5-6 3-15,-12-5-9 16,-4 4-9-16,-17 10-2 16,-2 5-4-16,-11 13 4 15,-10 9-4-15,-9 15 0 16,-6 12 0-16,-9 15-6 16,2 4 4-16,16 3 0 0,5-3-3 15,26-7 3-15,14-3-3 16,10-16-4-16,13-7 0 15,1-24 1 1,-2-12 0-16,-5-14 3 16,-7-4 1-16,-8-12 3 0,-5 0 1 15,-9-1 1-15,-5-1 1 16,-7 9 0-16,-5 2 1 16,-1 15-2-16,1 10 0 15,6 22-2-15,5 16-2 0,5 38-1 16,4 25 2-16,4 51 1 15,4 18 3-15,2 29 2 16,7-7-5-16,-1-1-58 16,1-9-79-16,-7-45-118 15,-4-11-37-15,-7-43 13 16,-8-18-21-16,-9-14 219 16</inkml:trace>
  <inkml:trace contextRef="#ctx0" brushRef="#br0" timeOffset="82013.1">4844 3123 456 0,'-4'1'183'0,"-1"-9"-103"16,2-8 6-16,-7-11 5 16,-5-8 5-16,0-5-9 15,-5 1-12-15,4 11-23 16,3 9-16-16,1 17-23 0,7 10-6 15,1 26-5-15,8 12-2 16,-1 23 1-16,7 3 2 16,5-6 1-1,7-8 3-15,17-21-3 0,2-11 1 16,11-26 1-16,-2-15 6 0,-3-28 15 16,-1-15 4-16,2-13-2 15,-2 1-6 1,-20 8-14-16,-6 10-1 15,-18 23-2-15,-10 9 5 0,-1 18-1 16,-2 8-3-16,7 17-1 16,8 7-6-16,13 3-5 15,12-1 6-15,4-11-2 16,3-9-4-16,4-13 7 16,-5-13-2-16,-3-14-2 15,-6-5 5-15,-9-3 8 16,-9 2 3-16,-15 4 2 15,-10 5-3-15,-14 11-13 16,-11 11 1-16,-5 23-22 16,-1 9-18-16,2 19-52 0,13 3-39 15,20-5-50 1,3-4 106 0</inkml:trace>
  <inkml:trace contextRef="#ctx0" brushRef="#br0" timeOffset="84227.04">5414 2853 529 0,'-10'-19'202'0,"7"3"-139"16,3 0 8-16,8 2 2 16,3 6-1-16,6 11-19 15,2 9-13-15,1 16-21 16,3 4-8-16,-6 4-3 15,4 2-1-15,-4-4 4 16,-4-4 4-16,-5-10 5 16,-7-7 10-1,-6-6 5-15,-1-3 0 0,-5-7 1 16,-3-7-10 0,2-14-14-16,0-7-2 0,9-6-11 15,7-6-2-15,10 1 1 0,3 1-1 16,9 11 3-1,3 8 1-15,5 11-1 16,1 7 0-16,0 9 1 0,-8 6 0 16,-4 6 2-16,0-1-1 15,-7 0-3-15,0-2 0 16,-6-2 4-16,-4-2 1 16,-4-1 0-16,1-5-2 0,0-3-2 15,-2-3 3-15,-1 1 12 16,0 0 4-16,5-20-1 15,13-32-3-15,-10 23-11 16,3 0-3-16,-4 7-1 16,4 6 4-16,-2 14 1 15,3 5 1-15,2 20-3 16,0 7 0 0,6 10-2-16,0 1 0 0,7-3 1 15,2-4-1-15,10-12-3 16,-2-7-2-16,-2-18 4 15,-4-14 13-15,-4-17 11 16,-4-5 0-16,-12-9-5 16,-2 0-7-16,-20-2-10 15,1 1 0-15,3 10 1 16,2 11-6-16,5 18 5 16,1 11 2-16,10 25-3 15,5 16-1-15,7 23 2 0,2 13-1 16,-2 23 0-16,-3 9 0 15,3 8-1-15,1 1-5 16,-4-18 5 0,-4-14 1-16,-5-17 2 0,-6-13 9 15,-5-23 6-15,-1-8-1 0,-4-26-2 16,-6-12-3-16,-1-26-5 16,-4-13 0-1,-1-19-3-15,0-10-4 0,1-12 0 16,3-6 0-16,7-4-2 15,3 2 4-15,6 22-1 16,5 15 0-16,-3 30-1 16,6 13 0-16,-1 21-1 15,-4 8-3-15,1 20 5 16,-4 10-7-16,-6 11 7 16,2 2 1-16,1-1-1 15,0-7 2 1,8-11-4-16,0-7-1 0,-1-14 2 0,4-7 0 15,5-10-1-15,2-11 1 16,1-11-4-16,2-4 3 16,-6-4 2-16,0 0 0 15,-3 7 6-15,-7 3 0 16,-5 9-2-16,-3 8 1 16,-4 9-4-16,2 2-2 15,2 9 0-15,1-1 0 16,9 3-2-16,5-1 0 15,12-5 1-15,3-4-4 0,7-8 5 16,-4-7 2-16,-2-5-2 16,-4-4 5-1,-23 0-4-15,1 2 0 0,-22-4 0 16,-8 1-1-16,-2 3 0 16,-7 0 0-16,8 9-3 15,4 3-1-15,12 7-4 16,4 1 2-16,7 7-8 15,3 5 5-15,2 1 0 16,7 2-2-16,3-6 13 16,3-8-2-16,8-7-1 15,-6-4 2-15,12-11-1 16,-4-4-1-16,1-6 0 16,-1-3 1-16,-8 4-1 0,-2 1 0 15,-2 8 1 1,2 10-3-16,-2 9 3 0,2 7-1 15,-2 10 1 1,-2 2-1 47,1 6 0-48,-1-2 0-15,-3-2 2 0,-2-8 5 0,-4-7-6 0,-2-2 3 0,-1-3-3 0,0 0-2 0,0 0 4 0,0 0 0 0,0-1 3 0,0-1 1 0,0-9-2 16,3-13-2-16,10-29-6 15,-3 25 1-15,5 1 1 16,0 5 1-16,-2 11 3 16,0 5-2-1,-6 15 0-15,-2 12 4 0,1 13-3 16,4 6-2-16,7 0 3 16,1-6-2-16,5-10-3 15,-2-10 3-15,9-14 2 16,-3-6 9-16,7-18 18 15,1-6 3-15,-13-10-2 16,2-3-6-16,-12-2-13 16,-6 5-2-16,-6 9-3 0,-8 7 0 15,-1 15 0-15,0 7-5 16,-8 11 1 0,4 7-2-16,7 9 0 0,2 4 2 15,14 0-3-15,6 0-2 16,2-7 1-16,0-4 1 15,2-9-1-15,-4-4 4 16,-1-9-2-16,-2-2 0 0,-2-9 2 16,-3-1-2-16,-2-4 0 15,-2-1 4-15,-3-1-3 16,-1 3 1 0,0 3 1-16,-1 4-3 0,1 8 0 15,1 1-1-15,6 10 0 16,0 5 1-16,4 7-1 15,2 4 1-15,-2-1-3 16,0-1 3-16,-2-8 0 16,0-3 1-16,0-7 2 15,-1-7-3-15,-4-11 0 16,-2-3 0-16,-1-17 0 16,-1 2 2-16,8-7 0 15,2-1-1-15,4 5-3 0,0-4 1 16,4 7 1-16,-7 2 1 15,-3 13 1-15,5 9-2 16,-11 21-2-16,1 13-2 16,7 10 4-16,-4 1 1 15,8-6 0-15,7-4 2 16,-2-11-2-16,2-5-2 16,2-10 0-16,-1-5 0 15,0-10 1-15,-5-5 3 16,-2-8 2-16,-8-5 0 0,-4-7 0 15,-3-3-5-15,-5-4 0 16,-1-1 0-16,-5 2 0 16,5 4 1-16,5 16-1 15,0 6-1-15,5 20-3 16,2 10 2-16,0 21 1 16,0 8-2-16,6 19 4 15,0 4-1-15,4-4 0 16,3-2 3-16,-1-17-3 15,2-8 2-15,1-9-29 16,-5-6-67-16,-2-15-122 16,-4-9-40-16,-10-8 136 15</inkml:trace>
  <inkml:trace contextRef="#ctx0" brushRef="#br0" timeOffset="84365.83">7617 2316 943 0,'10'-2'388'0,"30"-17"-259"16,13-12-31-16,23-32-79 16</inkml:trace>
  <inkml:trace contextRef="#ctx0" brushRef="#br0" timeOffset="110430.43">23234 17398 835 0,'-27'3'438'16,"9"-9"-53"-16,18-8-269 15,8-4-35-15,10-18-31 16,12-4-15-16,17-22-11 15,13-12 11-15,15-12 1 16,0-8 6-16,10-11-16 16,-6 2-10-16,8 0-14 15,-43 46-6 1,1 0-37-16,14-24-24 0,-15 7-56 16,-36 30-20-16,-22 29-30 15,-4 9-14-15,-10 7-16 16,-3 6-8-16,-4 0 138 0</inkml:trace>
  <inkml:trace contextRef="#ctx0" brushRef="#br0" timeOffset="110704.03">23523 16370 738 0,'-12'-4'353'0,"3"-2"-162"0,9-4-73 15,4-2-43-15,2-7-54 16,5 2-15-1,4-4-41-15,4 0-27 0,3 2-58 16,2-1-14-16,4 4 16 16,4 7 34-16,11 1 60 15,2 0 24-15,11 5 43 16,-4 2 18 0,0 9 30-16,-3 7 1 0,-9 13-14 15,-2 6-23-15,-18 21-27 16,-5 10-13-16,-17 8-15 15,-11 0-27-15,-11-5-88 16,-5-9-49-16,-14-18 92 16</inkml:trace>
  <inkml:trace contextRef="#ctx0" brushRef="#br0" timeOffset="111284.91">23036 15200 1128 0,'-6'7'401'0,"10"10"-358"16,2 14-20-16,4 18-14 15,1 14-10-15,-1 15-2 16,-1-2 6-16,-2 1-9 0,-3-6 7 15,-4-9 6-15,0-6-9 16,-6-14 6-16,-2-13 5 16,-3-18 0-16,1-10 11 15,-4-26-3-15,0-9-8 16,4-32-1-16,3-14-7 16,3-11 3-16,9-8 3 0,2 7-2 15,4 12 1 1,8 23-1-16,1 11-6 15,2 28 1-15,-2 9-1 0,4 23-9 16,-2 16 10-16,4 23-3 16,2 11 1-16,-4 8 10 15,7 2-6-15,-5-9-1 16,-1-7-3-16,-5-15-67 16,-16-9-52-16,-7-20-172 15,-21-4 176-15</inkml:trace>
  <inkml:trace contextRef="#ctx0" brushRef="#br0" timeOffset="111454.19">22922 15724 1053 0,'44'-7'423'0,"10"-9"-230"15,25-14-203-15,6-7-91 16,13-13 68-16</inkml:trace>
  <inkml:trace contextRef="#ctx0" brushRef="#br0" timeOffset="112004.86">23541 15234 1014 0,'-12'2'433'16,"6"2"-233"-16,9 6-139 15,2 2-32-15,5 11-28 16,-1 6 5-16,3 7-1 16,1 8-2-16,-1 9 0 15,-6-3-1 1,-3 3 4-16,0-6-3 0,-9-12 1 15,2-8-4-15,-2-14 4 16,2-6 6-16,2-12 11 0,-3-10 2 16,4-20-5-16,-1-13-6 15,4-21-12-15,5-7-3 16,5-5 1-16,5 5 0 16,7 9-3-16,5 6 5 15,9 15-3-15,-2 8-2 0,3 22 4 16,0 11-6-16,-9 19-7 15,-4 8-2-15,-10 15 2 16,-8 3 0-16,-9 2 10 16,-8 0 5-16,-12-5-1 15,-6-1 1 1,-6-4 0-16,4-5 1 16,5-9 0-16,8-5 1 0,9-8 4 15,2-2-3-15,7-4-3 16,5 1-1-16,12-1 1 15,8 0-1-15,11 4 3 16,6 4 1-16,2 3-4 16,-2 2-2-16,-4-2-15 15,-1-1-37-15,-4-5-98 16,-5-3-52-16,-11-9 114 16</inkml:trace>
  <inkml:trace contextRef="#ctx0" brushRef="#br0" timeOffset="112349.97">24190 14854 1177 0,'0'17'436'0,"6"-1"-343"16,6 2-53-16,-4 0-29 15,0 4-3-15,1 5-2 16,-1 5 5-16,5 3 12 16,-2 4 13-16,6 0 24 15,-3-1 6-15,-1 2 7 16,6-1-14 0,-15 4-17-1,6 1-8-15,0-4-18 0,-10-2-3 16,9-13-9-16,-12-4 6 0,1-9-7 15,12-5-2-15,-10-8-7 0,1-10-50 16,-3-12-111 0,-13-11-56-16,3-5-137 15,8-1 209-15</inkml:trace>
  <inkml:trace contextRef="#ctx0" brushRef="#br0" timeOffset="112982.36">24758 14900 776 0,'-12'0'400'0,"11"-3"-48"15,1 2-302-15,9 1-43 16,-4 7-6-16,6 9 3 15,-4 8-4-15,-2 18 7 16,8 7-4-16,-1 7 13 16,3 2 3-16,-6-13 6 15,-4-9-5-15,-4-18-8 16,-5-10-5-16,4-8 4 16,-4-10-2-16,2-15 2 15,-2-6 1-15,-6-11-14 16,1-4 3-16,-7-4-1 0,1 1 0 15,4 4 3-15,-1 6 0 16,6 17-5-16,5 8 1 16,-1 10 0-16,4 8 1 15,8 9 1-15,-1 9 0 0,10 6 2 16,4 3-3-16,7-7 1 16,4-3-1-16,8-8 0 15,4-8 0 1,-5-9 0-16,3-8 5 0,-7-14 3 15,-4-4 5-15,-7-7 5 16,-7-4-1-16,-12 4 11 16,-2 0 4-16,-9 6 10 15,1 8-1-15,-1 9-9 16,-3 6-5-16,6 5-10 16,1 4-8-16,2 13-5 15,5 5-7-15,3 20-2 16,2 11 5-16,5 12 1 15,-3 5 6-15,10-10-7 16,-1-5-12-16,-6-23-63 16,4-10-46-16,-10-22-105 15,-3-15-53-15,-10-26 176 0</inkml:trace>
  <inkml:trace contextRef="#ctx0" brushRef="#br0" timeOffset="113403.57">25479 14415 1133 0,'8'24'418'15,"9"16"-340"-15,-1 8-14 0,3 14-17 16,-1 5-5-16,4 1-4 16,6 5-10-16,-6-1-12 15,-2-5-2-15,-1-6-11 16,-8-19 2-16,-1-16 1 15,-4-13-5-15,-6-18 18 16,-1-8 5-16,-10-26-5 16,-2-9 2-16,-3-19-17 15,0-2-7-15,5-2-1 16,4-8 2-16,1-5 1 16,5-1 1-1,6 12 0-15,4 15-2 0,8 24-1 0,2 14-2 16,6 25-6-16,2 11-4 15,6 28-7-15,3 9 4 16,-3 21 6-16,-5 1 5 16,-4-5 5-16,-8-3 0 15,-7-12-38-15,-5-6-18 16,-10-10-52-16,-5-7-42 16,-6-16 75-16,-22-8 25 15</inkml:trace>
  <inkml:trace contextRef="#ctx0" brushRef="#br0" timeOffset="113540.22">25564 14700 1341 0,'100'-42'476'0,"31"-34"-430"15,-3-16-46-15</inkml:trace>
  <inkml:trace contextRef="#ctx0" brushRef="#br0" timeOffset="114520.35">15512 14546 852 0,'-21'-4'412'16,"-31"-9"-64"-16,47 14-322 15,5 10 2-15,0 18-14 0,1 9-7 16,6 21-7-16,2 9-4 0,8 14 2 15,3 7 1-15,4 3 0 16,2-2 7-16,-2-12-1 16,-1-8-3-16,-3-16 2 15,-1-9-4 1,-5-21 28 0,1-13 15-16,-5-16 14 0,0-13 5 0,-3-17-24 15,6-7-13-15,-5-11-16 16,0 0-6-16,3 3-5 15,-4 7 1-15,1 11-1 16,5 9 1 0,0 19-6-16,3 6 2 15,13 23 2-15,0 8-1 0,7 9 8 0,1 3-3 16,1-3 2-16,-1-3 1 16,3-7 0-1,-3-9 2 1,-5-15 28-16,-1-12 15 15,-8-25 36 1,-4-11 12-16,-5-28-25 0,2-10-10 0,-10-11-37 0,3-2-16 0,-4 9 0 16,-11 7-9-16,1 19-11 15,-1 9-5 1,3 20-93 0,-4 7-53-16,4 21-133 0,-5 9-79 0,-7 17 237 15</inkml:trace>
  <inkml:trace contextRef="#ctx0" brushRef="#br0" timeOffset="114865.84">16430 15172 857 0,'-6'4'334'0,"1"2"-232"0,1 3-44 16,1 9-42-16,-2 9-8 15,1 14-6-15,1 5-3 16,0 15 1-16,3 6 1 16,4-3-1-16,3-5 1 0,3-20-1 15,4-10-5-15,3-12 3 16,-1-6-3-16,2-9-45 31,-5-3-41-31,-7-12 194 16,-3-4-106-16</inkml:trace>
  <inkml:trace contextRef="#ctx0" brushRef="#br0" timeOffset="114999.13">16242 15611 1153 0,'61'-35'416'0,"37"-25"-347"15,14-11-40-15,-1-7-225 16,-9 7 148-16</inkml:trace>
  <inkml:trace contextRef="#ctx0" brushRef="#br0" timeOffset="115462.15">15033 14975 1293 0,'-29'-16'487'0,"-1"-3"-373"15,-5 5-74-15,-12 2-21 16,-25 15-16-16,-15 11-9 16,-13 24-20-16,-6 12-4 15,-5 13 1-15,-1 5 2 0,6-1 21 16,10-4-1-16,25-7-41 15,15-8-23 1,20-13-93-16,6-12-49 16,-2-17 132-16</inkml:trace>
  <inkml:trace contextRef="#ctx0" brushRef="#br0" timeOffset="115708.91">13845 15134 707 0,'-26'7'350'16,"-2"3"-104"-16,4 8-162 16,4 7-27-16,1 17-20 15,0 14-9-15,5 31-9 16,-2 12-2-16,5 20-6 16,2 0-3-16,9-11-1 15,3-16 3-15,18-37-3 0,10-21-2 16,16-37-4-16,5-18-3 15,-1-24-20-15,-6-9-44 16,-15-8 188 0,-9 6-107-16</inkml:trace>
  <inkml:trace contextRef="#ctx0" brushRef="#br0" timeOffset="116252.29">11036 15364 1094 0,'-53'-8'426'0,"13"8"-313"16,0 5-19-16,7 17-51 16,8 10-24-16,4 24-19 15,7 14 0-15,9 22 1 16,1 11 0-16,6 13 2 0,5-1-3 16,-3-6 0-16,1-10 2 15,0-26 14-15,-3-15 11 16,1-28 20-16,-4-17 6 15,-8-27-8-15,-2-20-8 16,-6-41-22-16,2-22-8 0,4-29-11 16,0-7-13-16,4 8-7 15,2 10 0 1,7 13 3-16,8 13 9 0,8 28 10 16,9 20-6-16,13 42 1 15,3 25-2-15,14 47 4 16,-2 16 4-16,-6 23 1 15,-3 9 3-15,-11-7-2 16,-5-6-2-16,-9-20 0 16,-8-14-23-16,-12-30-100 15,-9-12-73-15,-16-25 109 16</inkml:trace>
  <inkml:trace contextRef="#ctx0" brushRef="#br0" timeOffset="116433.82">10692 16084 845 0,'25'11'435'0,"14"-22"-58"0,14-12-282 0,18-16-59 0,1-7-73 0,-5-6 209 15,-9-2-140 1</inkml:trace>
  <inkml:trace contextRef="#ctx0" brushRef="#br0" timeOffset="116901.95">11229 15719 985 0,'-13'9'375'0,"8"2"-282"16,2 2-14-16,1 12-36 15,1 6-1-15,4 14-2 16,1 7-6-16,4 11-11 16,-1 3-9-16,0-3-14 15,-4-8 5-15,-3-18-4 0,0-13-1 16,-2-17 7-16,0-11-2 16,-5-27 2-16,-1-13-2 15,6-34-1 1,1-9-4-16,10-7 2 0,5-2 1 15,6 14-2-15,5 3 2 16,7 18-3-16,2 12-5 16,1 25 1-16,-5 16-3 15,-11 26 2-15,-7 15 3 16,-12 18-1-16,-6 0 4 16,-20 16-3-16,-3 3 2 0,-12 1 0 15,1 1 3-15,8-14 1 16,4-8-1-16,12-19 4 15,6-6-1 1,11-14-1-16,9-5-3 0,19-7-5 16,9-7 2-16,26-4 0 15,5-4-8-15,1 1-65 16,-2-2-58-16,-17-3-110 16,-7 2-134-16,-16-11 240 15</inkml:trace>
  <inkml:trace contextRef="#ctx0" brushRef="#br0" timeOffset="117467.11">11681 15562 958 0,'-7'-8'365'16,"7"8"-274"-16,8 3-29 15,-1 16-50-15,9 7 0 16,-1 15 10-16,0 9 2 0,-1 5 2 15,-5 4 1-15,-4-4-15 16,-3-12-3-16,-5-15-2 16,0-13-3-16,-1-17 11 15,-2-14 5-15,0-19 1 16,-1-14-1-16,2-14-11 16,2-2-1-16,1-4-2 15,4 0-3-15,2 9 6 16,4 8-3-1,0 19-4-15,4 13 1 0,3 21-5 16,3 13-3-16,7 16 2 16,3 7-1-16,2 5 6 15,2-5 2-15,0-10-4 16,-1-6 5 0,-7-15 0-16,-2-9 7 0,-4-16 5 15,-2-11-3-15,1-16-2 0,-4-3-7 16,-5 0-4-16,-3 0 1 15,-2 7-1-15,-1 3 1 16,1 10 2 0,0 5-3-16,4 15-2 0,-1 9 1 0,4 19-4 15,2 8 0-15,3 22 4 16,2 9 1 0,2 15 1-16,-1 1 2 15,-2-2-1-15,-3-3-3 0,-4-15-11 16,-3-9-11-16,-3-22-35 15,0-18-28-15,-7-33-72 16,2-16-54-16,2-23 129 16</inkml:trace>
  <inkml:trace contextRef="#ctx0" brushRef="#br0" timeOffset="117811.04">12443 15011 679 0,'-5'33'331'0,"4"18"-101"0,0 4-58 16,4 14-71-16,4 8-15 16,1 9-34-16,-2 6-5 15,4-8-16 1,5-7-8-16,-3-17-15 0,1-10-8 16,-5-19 6-16,-2-9-10 15,1-22 0-15,-1-12 1 16,-1-24-1-16,0-13 2 15,-3-20-7-15,0-9-9 0,-3-7-12 16,-1-7 2-16,-1 5 6 16,3 6 12-16,5 21 11 15,4 16-1-15,5 22 0 16,2 19-7-16,1 24 0 16,5 15 2-16,5 25 5 15,-2 8 3-15,3 15-61 16,-5 2-43-16,-7-5 83 15,3-11-24-15</inkml:trace>
  <inkml:trace contextRef="#ctx0" brushRef="#br0" timeOffset="117963.58">12659 15464 1101 0,'114'-86'381'0,"41"-23"-417"0,35-18 516 16,-16-11-384-16</inkml:trace>
  <inkml:trace contextRef="#ctx0" brushRef="#br0" timeOffset="118354.6">17083 14692 1148 0,'-9'16'503'0,"21"-15"-207"0,38-14-245 15,11-8-32 1,11-12-12-16,1-4-4 0,-6 2-125 16,-11 1-104-16,-28 12 137 15</inkml:trace>
  <inkml:trace contextRef="#ctx0" brushRef="#br0" timeOffset="118528.19">16922 15223 1116 0,'17'5'425'0,"46"-30"-305"16,23-15-53-16,24-28-27 16,12-8-20-16,10-8-144 15,-12 4-114-15,-10 6 143 16</inkml:trace>
  <inkml:trace contextRef="#ctx0" brushRef="#br0" timeOffset="119198.49">18398 13937 680 0,'4'-22'284'0,"-2"10"-146"16,-2 2-13-16,-1 6-17 15,-3 1-13-15,-3 6-37 16,-3 5-15-16,-4 15-26 16,-3 10-10-16,-6 20-4 0,-2 11 5 15,-12 16-5-15,-2 2-1 16,-16 2 2-16,-1-4 0 16,3-11 22-1,1-9 5-15,21-15 4 16,4-10-1-16,12-18-24 0,6-5-3 15,9-7-9-15,8-9-3 16,17-4 6-16,9-8 2 16,18-9-1-16,9-1 4 0,3 0-3 15,4 1-3-15,2 7 6 16,3 3-2-16,11 4-1 16,-2 3 4-16,-3 4-6 15,-8 2-3-15,-24 1 2 16,-5-2 3-16,-14-1 5 15,-8-4 6-15,-8-6 26 16,-7-5 9-16,-10-10 4 16,-5-8-3-16,-11-13-28 15,-6-1-11-15,-10-11-9 16,-8 0-1-16,-2 6 1 16,-6-3-1-16,1 11-3 15,-1 4-30-15,4 9-97 0,9 4-54 16,5 6-105-16,9 4 166 15</inkml:trace>
  <inkml:trace contextRef="#ctx0" brushRef="#br0" timeOffset="119721.93">18941 13550 1029 0,'14'-45'346'0,"-2"-5"-351"16,-2-1-39-16,-19-5-22 16,-8 0-7-16,-10 6 9 15,-3 4 25-15,-5 19 15 16,2 11 10-16,-4 21 30 15,-4 12 14-15,-2 22 29 16,3 5 8-16,9 13-5 16,3 1-8-16,17-7-26 62,9-5-11-62,10-16-10 0,13-7-2 0,10-22-1 0,1-10 4 0,3-20 8 0,-1-14 3 0,-3-14 5 0,2-7 3 16,-5-8 0-16,-7 1 1 15,-4 4 8-15,-11 7-3 16,-3 8 7-16,-3 8-2 16,-5 12-9-16,2 11-1 0,-1 13-13 15,1 8-3-15,1 16-7 16,2 12-1-16,4 24 3 16,2 15 3-16,11 25 16 15,2 7 6-15,10 5-5 16,4 1-2-16,-2-7-18 15,0-9-13-15,0-12-58 16,3-12-47-16,-6-29-110 16,-4-11-57-16,-5-20 169 15</inkml:trace>
  <inkml:trace contextRef="#ctx0" brushRef="#br0" timeOffset="120257.95">19481 13604 1037 0,'7'28'392'0,"10"2"-284"0,8 4-83 0,1-3-16 16,-1-9-4-16,1-8-8 15,4-14 3-15,4-6 4 16,6-15 29-16,-2-6 22 0,0-13 30 15,-5-9 4-15,-3-7-17 16,-5-5-16-16,-10 4-30 16,-5-2-8-1,-12 8-9 1,-6 3-2-16,-8 9 0 0,-2 9-1 0,-2 11-5 16,2 8 0-16,6 13 1 15,2 12 0-15,11 18 1 16,5 10 2-16,11 15-5 15,4 3 1-15,5 12 12 16,3 7-6-16,-1 13 9 16,-4 5-6-16,-4 3-10 15,-10 2 2-15,-18-1-5 16,-11 1 3-16,-17-8 2 0,-1-8 0 16,0-21 2-16,3-15-1 15,7-26 9 1,2-13 4-16,11-34-2 0,3-16 5 15,12-30-11-15,9-16 1 16,14-5-6-16,10 1-1 16,9 10-7-16,3 11-24 15,10 15-62-15,-1 7-63 16,0 14-152-16,2 6 270 0,-11 10-30 16</inkml:trace>
  <inkml:trace contextRef="#ctx0" brushRef="#br0" timeOffset="120565.17">20421 13907 1095 0,'-9'18'410'0,"12"9"-301"15,6 9-23-15,1 14-29 16,0 4-7-16,-3 10-19 0,-1 2-1 16,1 0-9-1,-2 7 1-15,5-8 9 0,-2-3-2 16,12-8 0-16,1-12-5 16,9-21-18-16,5-10-3 15,-6-26-16-15,3-9-30 16,-10-13-97-16,-7-4-66 0,-13-4-118 15,-12 0 187-15</inkml:trace>
  <inkml:trace contextRef="#ctx0" brushRef="#br0" timeOffset="120765.92">20213 14518 1206 0,'15'0'525'0,"38"-28"-273"15,29-19-129-15,43-31-124 16,18-11-66-16,31-18-165 16,-2-8-149-16,-25-9 231 15</inkml:trace>
  <inkml:trace contextRef="#ctx0" brushRef="#br0" timeOffset="120848.22">21807 13061 1815 0,'29'-33'454'15</inkml:trace>
  <inkml:trace contextRef="#ctx0" brushRef="#br0" timeOffset="124011.22">15717 16176 907 0,'-23'-11'312'0,"15"3"-295"0,4 10-11 16,10 3-3-16,11 11-4 16,1 3 0-1,1 12 0-15,6 8-2 0,-4 8 6 16,4 7-1-16,4 0 0 16,-1 1 0-16,0-11-4 15,-3-7 0-15,7-6 18 16,9-8 4-16,10-10 5 15,14-8 4-15,0-14-12 16,1-7 2-16,-3-7-4 16,-6-4 1-16,0-5-7 15,-1-5-6-15,3-10 3 16,4-9-2-16,7-5 4 16,-6-1 0-16,-8 3 1 0,-6 8-1 15,-10 10 1 1,3 6-1-16,1 17-7 15,0 8 6-15,11 5-8 0,2 9 1 16,2 4 7-16,-2 6-11 16,-9 5 6-1,-9 0-1 1,-9 0 4 0,-3-1 3-16,-11-1-11 0,-2-4 3 0,-8-2-1 0,-4-6-5 0,-2-5 33 15,0 0 21-15,-1-1 20 16,0 0 10-1,0 0-30-15,-2-19-19 16,7-44-22-16,7 27-9 0,11-2 3 16,7-5-1-16,25 3-2 15,9-2 4-15,16 7-2 16,5 2 0-16,0 2 0 16,8-3-3-16,20 1 2 15,7 2 1-15,10 4-1 16,-1 5 3-16,0-1-1 15,-9-1-1-15,5-4 0 16,2 1 2-16,-10-3-6 16,-2 3 7-16,-18 2-3 0,-8 1 0 15,-9 5 5 1,2 0-5-16,-8-5-64 0,-5-1-67 16,-21-10 81-16</inkml:trace>
  <inkml:trace contextRef="#ctx0" brushRef="#br0" timeOffset="130386.23">18247 16445 678 0,'-28'-24'305'16,"3"-3"-174"-16,8-6-22 15,-2 0-4-15,1 2-23 16,2 2-3-16,5 10-12 16,1 2-4-16,11 10-27 0,-1 4-10 15,-3 2-17-15,3 1-10 16,0 0 5-1,3 9-3-15,7 19 5 16,37 59 3 0,-25-34-5-16,-1 1 2 0,-7-7-3 0,5-2-1 0,-2-10 4 15,0-5-1 1,-3-12-1-16,-4-5 2 16,-5-10-3-16,1-5 12 0,-3-11 40 15,-1-8 7-15,8-12 9 16,-2-3-14-16,4 3-36 15,0 7-13-15,-3 11-10 16,4 5 3-16,3 12-5 16,7 5 1-16,10 14 2 15,4 5-1-15,-1 5 0 16,-1 0-2-16,-6-4 1 16,-2-4-3-16,-6-14 5 15,1-8 1-15,-6-14 6 16,-1-10 1-16,-1-18 3 15,-2-5 1-15,-9-12-3 16,-1-1-3-16,-6 6-2 16,-4 2 0-16,6 18-12 0,-6 10-22 15,6 14-69-15,-1 6-47 16,3 10-123 0,3 9-31-16,-4 13 185 0</inkml:trace>
  <inkml:trace contextRef="#ctx0" brushRef="#br0" timeOffset="130671.88">18816 16539 497 0,'2'-8'255'0,"2"-5"-39"16,-1-2-104-16,2 5-35 15,-3 4-16-15,-2 8-20 16,7 8-13-16,-9 11-13 15,4 7-3-15,5 15-9 16,-7 4-2-16,9 7 7 16,1-1-3-16,2 0-1 15,1-8 0-15,1-11-4 16,-1-9 0-16,1-11 2 16,-1-4 1-16,0-9-1 15,-5-5-11-15,-3-10-55 16,-3-2-52-16,-16-7 66 15</inkml:trace>
  <inkml:trace contextRef="#ctx0" brushRef="#br0" timeOffset="130827.79">18749 16830 853 0,'18'-23'322'0,"15"-14"-234"16,5-4-38-1,16-3-32-15,0 0-30 0,-11 7 413 16,2 3-306-16</inkml:trace>
  <inkml:trace contextRef="#ctx0" brushRef="#br0" timeOffset="131046.8">19393 16219 974 0,'9'-15'376'0,"6"-1"-267"0,16-7-62 0,2-3-18 16,9 2-9-16,5 1-12 15,-7 5-86-15,-2 7-71 16,-13 3 87-16</inkml:trace>
  <inkml:trace contextRef="#ctx0" brushRef="#br0" timeOffset="131206.82">19403 16515 972 0,'25'-7'375'0,"27"-25"-263"15,9-11-45-15,10-12-54 16,-3-6-74-16,-8 1 38 16</inkml:trace>
  <inkml:trace contextRef="#ctx0" brushRef="#br0" timeOffset="131949.99">20502 15113 777 0,'0'0'337'16,"0"-1"-178"-16,-1 0-57 0,0-1-11 16,-12-2-20-16,-17-1-10 15,-28 5-18-15,30 8-3 16,-3 1-6-1,5 3-10-15,1 1 3 0,2 3-2 16,5 6-5-16,2 1 0 0,5 6-9 16,0 2-2-16,6 9-4 31,3 3 2-31,6 7-4 0,1 4 1 16,3 2 5-16,3 1 0 0,-3 3 6 15,0 0 1-15,5 9 3 16,-5 2-3-16,3-1-3 15,1 1-3-15,-6-11 3 16,3-2 2-16,0-9 3 16,2-2 0-16,9-9-2 15,2-6-2-15,6-7 0 16,6-3-3 0,-5-10-2-16,4-3-6 0,2-10-4 15,-6-6-4-15,3-6-2 16,-2 0-6-16,-5-2-62 15,1-1-40-15,-4-2-111 16,-9-5-59-16,-7-2 176 0</inkml:trace>
  <inkml:trace contextRef="#ctx0" brushRef="#br0" timeOffset="132244.28">20574 15518 1000 0,'12'-27'401'0,"2"5"-252"16,-1 1-82-16,-2 11-39 16,0 9-11-16,-4 12 7 15,3 11-4-15,1 17 5 16,-1 5-3-16,-1 4-5 15,4-2 3-15,-3-8-4 16,1-3 0-16,2-7-8 16,-8-4-8-16,1-10-61 15,-5-4-55-15,-7-11-142 16,-5-11 155-16</inkml:trace>
  <inkml:trace contextRef="#ctx0" brushRef="#br0" timeOffset="132424.29">20927 15499 1052 0,'43'-17'425'0,"9"-7"-277"16,6-2-22 0,-11-3-66-16,-3 0-30 15,-11 3-103-15,-3 2-64 0,-13 1-154 16,-2 6 172-16</inkml:trace>
  <inkml:trace contextRef="#ctx0" brushRef="#br0" timeOffset="133061.88">21552 14903 1236 0,'-3'6'452'0,"5"2"-354"0,1 6-28 16,4 11-33-16,-5 8-2 15,4 13-7 1,0 4-3-16,2 4 4 0,4-1 8 16,1-6 9-16,-2-5-7 15,0-3-8-15,-2-4-14 16,-3-13-10-16,-2-6 0 15,-4-13 3-15,-3-8 8 16,-3-13-4-16,-1-6-4 0,-2-16-2 16,-1-4-11-16,3-7 3 15,3-4 2-15,1 1 3 16,4-2 0-16,6 6-4 16,3 7 4-16,6 9-10 15,3 7 0-15,-2 8 2 16,3 3-4-16,0 8 6 15,-4 4 3-15,-3 8-4 16,-6 6 3-16,-11 9 0 16,-8 6-1-16,-6 7 0 15,-1 2-5-15,1-3 7 16,6 0 2-16,6-11-5 16,6-4 8-16,9-8-11 0,9-5 3 15,13-3 6-15,8-3-6 16,18-2 1-16,0 2-5 15,-8 4 6-15,-4 4-1 16,-18 5 7-16,-13 6-1 16,-15 8-12-16,-12 5 10 15,-22 5-6-15,-4 3 1 0,-10-4 6 16,0-1-12-16,5-9-28 16,3-7-28-1,10-18-93 1,6-13-55 15,13-21-107-31,9-17 188 0</inkml:trace>
  <inkml:trace contextRef="#ctx0" brushRef="#br0" timeOffset="133448.1">21843 14355 1040 0,'13'0'383'0,"5"0"-281"15,2 2-22-15,0 7 0 16,0 3-2-16,9 10-10 0,-2 2 3 16,10 7-4-16,-3 3-6 15,1 6-8-15,5 2-14 16,-8 6-7-16,4 0-1 16,-8 1-2-1,2 3 4-15,4 9-16 16,3 6-3-16,-8 5-4 0,-1-1-3 15,-6-7-1-15,-9-3 1 0,3-9 4 16,-5-1 3 0,-5-6 15-16,-2-3 1 15,-8-5 1-15,-1-5 0 0,-15-3-12 16,-12-4-5-16,-16-5-6 16,-14-6-7-16,-6-11-29 15,5-11-39-15,7-29-131 16,3-16-81-16,8-31-174 15,16-26 268-15</inkml:trace>
  <inkml:trace contextRef="#ctx0" brushRef="#br0" timeOffset="133890.79">22552 13706 1211 0,'-7'1'451'16,"-1"-2"-346"-16,-5 1-57 16,-11 0-30-16,-11 2-11 15,-11 7-7-15,-4 5 0 16,-3 14-10-16,4 6-4 16,9 9 6-16,2 2 1 15,19-1 3-15,6-6 6 0,15-10-8 16,8-7 1-16,15-13 3 15,7-8 0 1,17-17 8 15,6-13 3-31,3-16 4 0,-5-5 5 0,-14-7 13 0,-10-5 3 0,-18 2 16 16,-1 4 6-16,-14 4 9 16,-2 10 4-16,-3 12-3 15,-9 6-9-15,11 15-23 16,-2 4-12-16,6 17-16 15,5 8-8-15,8 21 1 16,4 12-3-16,9 10 0 16,6 9 4-16,-5 2 1 0,1-1-1 15,-5 0 3-15,-5-6-18 16,-6-8-107 0,-6-10-74-16,-14-17 108 0</inkml:trace>
  <inkml:trace contextRef="#ctx0" brushRef="#br0" timeOffset="134488.96">22874 14021 1202 0,'10'14'413'0,"-2"-5"-361"16,-4 1-47-16,2 2 0 16,-5 4-2-16,3 5-6 15,1 4 1-15,4 2 2 16,5-4 0-16,9-4 19 16,6-7 18-16,-1-9 35 15,-1-8 15-15,-1-12 10 16,-1-7-9-16,-2-12-19 15,-1-8-13-15,-9-4-30 0,-3-2-9 16,-10 5-6-16,0 7-1 16,-1 13 2-16,-1 9 1 15,1 8 0-15,0 8-4 16,1 11-5-16,4 8 5 16,5 20-8-16,6 7-1 0,3 13 5 15,2 4-7-15,-1 1-3 16,-1-2 4-1,1-1 1 1,-9-5 0-16,-13 6 4 0,-10 1-3 0,-20 1 3 16,-5-2 3-16,-6-8-9 15,-3-5 3-15,0-18-1 16,2-9-1-16,12-20 6 16,-2-10-1-16,18-22-8 15,9-12 3-15,18-25-1 16,16-8-1-16,24-6-1 15,0 2-21 17,11 11-40-32,7 4-31 15,3 12-80-15,-1 7-35 0,-8 13-90 0,-2 3 181 0</inkml:trace>
  <inkml:trace contextRef="#ctx0" brushRef="#br0" timeOffset="134806.32">23607 14100 684 0,'0'2'381'0,"0"-1"-42"0,4 6-192 15,-1 6-12-15,-2 11-24 16,-1 8-7-16,0 14-31 15,0 5-3-15,1 11-22 16,1 1-6-16,0 1-18 16,0-2-13-16,5-11 7 15,0-6-5-15,9-16 4 16,1-12-3-16,1-8-9 31,5-9-1-31,-1-11-2 0,3-5-7 16,-4-15-76-16,5-2-62 0,-23-11-185 15,-19 1 200-15</inkml:trace>
  <inkml:trace contextRef="#ctx0" brushRef="#br0" timeOffset="134975.88">23598 14444 915 0,'67'-36'341'0,"25"-16"-258"16,4-4-34-16,-11-5-113 16,-8-2 368-16,-26-5-253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5:30:06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18676 4452 749 0,'0'-29'242'15,"-1"5"-242"-15,-7 11-9 16,3 2 21-16,-8 9 9 15,10 5 2-15,6 24 15 16,-12 8 13-16,5 22 16 16,-8 13 7-16,1 23-1 15,-1 12-11-15,0 11-8 16,-2 12-8 0,-1 1-1-16,6-4-1 0,-5-12-2 0,0-21 8 15,-6-33 4-15,0-19 3 16,5-27 8-16,2-15-8 15,1-39-16-15,2-20-10 16,1-40-24-16,2-15-5 16,10-19-2-16,2-10 3 15,12 3 2-15,7 7-1 0,14 23-2 16,6 21-5 0,1 38-1-1,2 17 1 1,-5 36-1-16,-1 13 4 0,3 30 0 0,-4 11 1 0,4 18 1 15,0 8 1-15,-1 9 1 16,0 3 0-16,1-1 2 16,-6-9 0-16,-2-8-3 15,-8-8-4-15,-16-14-14 16,0-4-33-16,-13-19-93 16,-8-10-35-16,-3-13-77 15,-9-8-15-15,-10-17 185 16</inkml:trace>
  <inkml:trace contextRef="#ctx0" brushRef="#br0" timeOffset="171.08">18413 5277 961 0,'27'-24'327'0,"21"0"-309"0,33-15-3 16,11-5 0-16,8-3-7 15,5 1-28 1,-4 1 14-16,-8-1-7 0</inkml:trace>
  <inkml:trace contextRef="#ctx0" brushRef="#br0" timeOffset="899.94">19635 4616 1077 0,'3'-14'346'0,"8"5"-374"0,7 2 7 15,-12 4 27-15,0 2-2 16,-2 8 8 0,-2 7 1-16,4 14 5 0,-3 7 2 15,3 20 4-15,-4 9-1 16,0 9 5-16,-2 3 4 0,-1 0-7 16,0-5 4-1,-9-1 0-15,0 2-5 16,-11-19-6-16,0-9-6 0,3-22-9 15,-13-17 0-15,7-20 3 16,-4-13 1-16,2-26 0 16,11-14-3-1,9-17-2-15,7-11-2 0,19-13-1 16,8 2 4-16,23 11-2 16,5 13 3-16,-1 25-1 15,7 13 0-15,-15 19-1 16,-4 5-1-16,-5 20 1 15,-5 8-4-15,-8 7-4 16,-4 8 1-16,-17 4-3 0,-7 1 3 16,-21 7 6-1,-6 0 1-15,-7 4 4 16,-6 0-1-16,1 7-3 0,-4 1-2 16,1-1 2-16,1-5 0 15,12-10-1-15,7-5 2 16,15-9-3-16,8 1-2 15,11-2-1-15,7-2 2 0,14 3 1 16,8 0-1-16,15 3 6 16,8-1-1-1,13 3-1 1,2 0 5-16,-3-4-7 16,-7 1-2-16,-19-5-5 0,-6-3-6 0,-16-6-73 15,-9-4-56-15,-13-12 277 16,-8-9-153-16</inkml:trace>
  <inkml:trace contextRef="#ctx0" brushRef="#br0" timeOffset="1212.44">20255 4418 1017 0,'10'-9'356'0,"3"7"-317"0,0 3 13 0,-3 13 20 16,-2 8-5-16,2 15-16 0,1 13-14 0,1 16-20 0,-2 9-7 0,-2 20-2 0,0 10 5 0,-3 11-4 0,3-3-1 0,2-20-2 0,3-19-7 0,2-36-6 16,9-21-18-16,6-41-87 15,2-13-55 1,12-31-74-16,-4-5 127 0</inkml:trace>
  <inkml:trace contextRef="#ctx0" brushRef="#br0" timeOffset="1799.11">20827 4455 586 0,'-7'8'293'0,"2"4"-22"16,8 10-182-16,0 4 17 16,3 15 0-16,3 6-3 15,3 15-35-15,0 8-20 16,0 5-14-16,-2-3-7 15,-1-10 0-15,1-11 2 16,1-19 2-16,0-11-7 0,-7-22-3 16,4-10-7-1,-5-30-7-15,4-12 1 16,1-25-8-16,0-10 3 0,-5-5 0 16,5-2-2-16,-5 4 3 15,3 8-4-15,-1 16 3 16,-6 15-3-16,9 32-3 15,-3 11-1-15,0 28-1 16,8 16 5-16,1 23 1 16,5 6 1-16,10 2 1 15,4-3-4-15,2-17 3 16,2-5 2-16,6-16 3 16,-5-11 3-16,2-24 3 15,5-11 5-15,-1-23 2 16,0-8-2-16,-5-17-2 15,-12-9-5-15,-14-5-5 0,-1 1-3 16,-9 11 1-16,-1 10 1 16,1 27 4-1,-5 12 1-15,3 26-11 0,3 14-1 16,2 26-3-16,2 19-1 16,4 30 16-16,1 12-3 15,0 15 1-15,0 2-1 16,-5-8-9-16,3-13-2 0,0-26-47 15,-1-17-47-15,0-35-118 16,0-15-62-16,0-26 168 16</inkml:trace>
  <inkml:trace contextRef="#ctx0" brushRef="#br0" timeOffset="2245.87">21909 4110 1160 0,'8'0'386'0,"13"10"-376"0,-6 9-3 16,-8 14 16-16,-4 11 7 16,-6 26 1-1,-4 12-3-15,0 16 4 16,-6 5-3-16,3 3-6 0,-2-4 0 15,10-14-5-15,-6-17 0 16,6-29 4-16,3-13-5 16,-8-26-6-16,14-8-3 15,-6-27-5-15,3-17 1 16,8-22-2-16,-7-8 0 0,8-8-1 16,-1-1-1-16,1-4 1 15,4 1-1-15,7 20 1 16,8 16-1-16,2 37-1 15,1 20-1-15,-4 32 1 16,2 16 0-16,-2 21 1 16,0 5 0-16,-1 2-1 15,0-3-1 1,-4-10-17 0,-3-3-22-16,-9-15-78 0,-6-10-39 0,-8-16-58 15,-10-11-18-15,-2-13 158 16</inkml:trace>
  <inkml:trace contextRef="#ctx0" brushRef="#br0" timeOffset="2410.3">22001 4765 907 0,'71'-18'323'0,"10"-2"-270"16,29-9-42-16,8-4 4 15,7-10-42-15,2-6-90 16,-9-9 82-16</inkml:trace>
  <inkml:trace contextRef="#ctx0" brushRef="#br0" timeOffset="2736.94">23711 3427 1122 0,'-12'7'366'0,"-1"19"-384"0,-3 7-3 16,-11 20 17-16,-1 8 1 15,0 18 3-15,-4 17 6 16,4 23 5-16,0 8 6 15,6 12 8-15,9-4-5 16,15-15-2-16,15-1-5 16,18-21-6-16,8-8 7 15,19-22-10-15,4-15 5 16,15-25-6-16,8-17-16 16,-3-27-83-16,-2-14-70 15,-18-32 101-15</inkml:trace>
  <inkml:trace contextRef="#ctx0" brushRef="#br0" timeOffset="3207.98">24045 3677 1546 0,'4'2'-11'0,"1"4"13"15,5 12-3-15,1 8-7 0,-1 19 16 16,-2 10-3-16,-2 16 6 0,1 11-4 16,-5-4 1-16,1 5-4 15,2-11 1 1,-1-8 2-16,2-12 7 16,-1-10 10-16,-2-18 15 0,1-9 0 15,-4-15-7-15,-2-14-2 16,-7-24-20-16,-2-11 1 15,-3-21-3-15,1-9-8 16,5-15 4-16,0-4-1 0,9 6-3 16,5 11 1-16,9 26-4 15,2 14 3 1,4 25-3-16,1 10 3 16,3 16-3-16,-4 6-2 0,-5 11-1 15,-2 6 0-15,-15 5 3 16,-6 3-2-16,-20 6 5 15,-9 0-1 1,-10-1-8-16,-2-2-11 0,2-13-46 16,7-9-37-16,16-12-82 15,2-9-35-15,27-7 138 16</inkml:trace>
  <inkml:trace contextRef="#ctx0" brushRef="#br0" timeOffset="3469.9">24645 4082 817 0,'1'50'357'0,"-1"11"-134"0,-11 27-119 0,-7 8 12 0,-12 18-26 0,-4 2-30 0,-1 1-36 0,-1-6-16 0,1-31-25 0,9-15-37 0,15-42-116 0,9-21-64 16,23-37 135-16</inkml:trace>
  <inkml:trace contextRef="#ctx0" brushRef="#br0" timeOffset="3968.9">25924 3875 1028 0,'23'-16'347'0,"-1"2"-334"0,-8 2 7 16,-11-5 23-16,-7-2 5 15,-9-4 0-15,-8 1-9 16,-10 4-18-16,-8 1-9 15,-12 12-6-15,-2 4 2 16,-2 9-5-16,4 9 3 0,9 13 9 16,8 8-2-16,13 4 1 15,8 3 0 17,17-9-6-32,9-5-2 0,16-13 1 0,8-10 2 0,12-21 0 15,12-14-2-15,6-21 0 16,1-15-1-16,-12-13 0 15,-10-7 2-15,-13-10-4 16,-9 1 2-16,-11 5-1 16,-8 1-1-16,-5 16 4 15,-5 9-4-15,-2 24 5 16,1 15-3-16,-3 24 0 16,2 19-1-16,4 26-4 15,3 16-1-15,11 35 2 16,1 8-1-16,4 20 4 15,2 7 1-15,-6 4 8 16,3 3 2-16,1-12-1 0,-3-9 0 16,5-29-10-16,-1-17-17 15,5-25-58-15,-9-16-57 16,-5-30-135-16,4-9 157 16</inkml:trace>
  <inkml:trace contextRef="#ctx0" brushRef="#br0" timeOffset="4203.53">26442 3839 1117 0,'1'63'378'15,"-2"17"-362"-15,-14 14-14 16,-6 5 3-16,-15 4-3 15,-4 0 3-15,11-16-2 16,1-6-22-16,30-35-81 16,12-18-49-16,23-37 85 15</inkml:trace>
  <inkml:trace contextRef="#ctx0" brushRef="#br0" timeOffset="4779.05">28031 3204 869 0,'2'-28'331'16,"-3"1"-196"-16,-7-5-105 16,-7 4 0-16,-12-2 4 15,-5-1-11-15,-7 7-17 16,-1 1-3-16,-9 10-7 15,0 10 1-15,-10 12 8 16,-1 12 1-16,9 20 5 16,0 8-1-16,17 11-4 15,10-5 5-15,14-4-2 16,8-3-5-16,11-11 2 16,5-4-3-16,7-12-3 15,3-12 2-15,11-12 3 16,6-8 4-16,4-13-2 15,1-1 7-15,-15-6 6 0,-7 2 9 16,-12 0 19-16,-5 4-1 16,-6 11-5-1,-1 5-14-15,-2 15-23 0,-1 6-3 16,0 20-5-16,5 8 3 16,5 20 1-16,5 9-1 0,9 8-2 15,3 1 2 1,8-9 0-16,3-8 2 0,9-14 6 15,2-9 0-15,1-19 7 16,1-9 2 0,2-23 5-16,1-14 6 15,-3-18 3-15,-2-11-3 0,-14-20-8 16,-5-2-8-16,-12-10-8 16,0 4-4-16,-9 9-5 15,-2 3-6-15,1 9-47 16,-5 0-37-16,0 7-117 15,-2 1-56-15,-5-1 165 16</inkml:trace>
  <inkml:trace contextRef="#ctx0" brushRef="#br0" timeOffset="5081.05">28796 2412 1122 0,'53'20'383'16,"26"21"-372"-16,4 13-2 15,15 15 0-15,-7 7 2 0,-15 8-4 16,-7 3-1 0,-24 13-3-16,-9 7-6 15,-29 8 1-15,-13 5 0 0,-36 8 0 16,-16 8-1-16,-37 7 3 15,-17 6 4-15,-18-12-7 16,-11-5 5-16,-17-9-44 16,-3-7-48-16,-24-16 189 15,-9-8-108-15</inkml:trace>
  <inkml:trace contextRef="#ctx0" brushRef="#br0" timeOffset="5534.15">24327 3226 1311 0,'-69'21'441'0,"17"-3"-442"0,22-13 1 15,9-7 5-15,5-17-3 16,7-13 1-1,20-32 7-15,15-18 1 0,37-30 1 16,21-15 1-16,22-14-6 16,11-2 1-1,11 3-3-15,-5 2-1 0,-15 13-18 16,-18 11-12-16,-36 19-59 16,-19 14-24-16,-28 22-45 15,-7 6-18-15,-22 16 12 16,-3 4 3-16,-6 11 40 15,-2 5 69-15</inkml:trace>
  <inkml:trace contextRef="#ctx0" brushRef="#br0" timeOffset="5766.97">24762 1738 1060 0,'33'-3'43'0,"17"-4"11"0,37-4 29 15,1 8-11-15,8 3-18 16,-3 18-28-16,-2 14-4 31,-26 15-18-31,-16 9-3 0,-35 11-2 0,-16 0-6 0,-25 10 0 16,-7 4-2-16,-19-9 3 16,-3-6 4-1,10-22-1-15,6-16-24 16,21-25-63-16,10-17-49 0,16-36 77 15</inkml:trace>
  <inkml:trace contextRef="#ctx0" brushRef="#br0" timeOffset="6200.2">25546 1034 925 0,'-7'-8'337'0,"0"13"-281"16,0 7 4-16,-4 20-18 0,1 12-15 16,-1 23-10-16,-1 13 7 15,1 4 1-15,1-4-2 16,-1-8 2-16,7-10-8 16,-1-22 8-16,5-6 0 15,4-23-5-15,-4-11 3 16,6-19-12-16,-3-14 4 15,7-23-5-15,2-17-5 16,4-22-1-16,1-6-4 0,4-3 3 16,2 0-1-16,10 16-1 15,4 14-1-15,5 28 0 16,-4 18 0-16,4 31 0 16,-7 19 3-16,0 27-4 15,2 10-2-15,-11 21 10 16,7-3-1-16,-6 1 3 15,-1-3 1-15,-7-16-6 16,-7-11-3-16,-12-19-68 16,-1-12-58-16,-14-12-128 15,-9-8 144-15</inkml:trace>
  <inkml:trace contextRef="#ctx0" brushRef="#br0" timeOffset="6373.08">25567 1404 881 0,'51'-23'311'0,"18"-10"-281"16,27-16-10-16,-3-9-2 16,2-4-44-16,-3 1-53 0,-12 4-109 15,3-2 114-15</inkml:trace>
  <inkml:trace contextRef="#ctx0" brushRef="#br0" timeOffset="6855.46">26425 609 381 0,'-20'-23'140'0,"3"6"-52"15,6 3 9-15,4 11 36 16,5 7 10-16,4 20-29 15,4 12-2-15,5 30 2 16,-1 13-11-16,2 14-21 0,-2 4-14 16,0-7-15-16,-1-5-5 15,-2-22-4 1,0-10-7-16,-2-30-24 0,-2-30 0 31,-2 4 7-31,0-1-3 0,-1-13 1 0,6-71-1 16,-2 7-15-16,-2 11 4 15,0-9-5-15,-2-5 1 0,9-3-2 16,1 2-1 0,9 16-1-16,5 17 1 15,8 19 0-15,1 11-1 16,5 21-2-16,2 4-3 0,-8 22-2 16,-4 7-1-16,-14 12 5 15,-23 7 2-15,-15 16 3 16,-6 2 2-16,-17 6-2 15,9-6 0-15,6-16-1 16,2-4-2-16,26-10 3 16,12-11 0-16,47-19 1 15,29-17 0-15,46-29-29 16,26-11-37-16,19-14-94 16,-9 3-67-16,1 9 135 0</inkml:trace>
  <inkml:trace contextRef="#ctx0" brushRef="#br0" timeOffset="7375.42">26347 5056 817 0,'-3'-1'59'16,"1"-2"-17"-16,-3-3 71 15,5 3-49-15,0 0 21 16,0 3 2-16,0 0-8 15,0 0-14-15,12 2-10 16,16 26-1-16,29 35 5 16,-13-19-21-16,3 2-13 0,7 3-15 15,3 0-6-15,-5-5-5 16,0-8-6-16,-16-6-51 16,-10-7-49-1,-14-7-95-15,-12-5 177 0,-10-11-16 16</inkml:trace>
  <inkml:trace contextRef="#ctx0" brushRef="#br0" timeOffset="7698.76">26490 5647 588 0,'0'32'267'0,"11"4"-44"0,7 0-150 16,4 4 24-1,3 1-2-15,13-11-10 16,4-3-12-16,9-17-14 16,5-9-8-16,-8-15-26 0,0-15-3 15,3-32-6-15,-4-14-5 16,2-22 3-16,-2 0-2 16,-10-4-1-1,-5 2-2-15,-8 7-8 0,-5 4 3 0,-7 29-4 16,-1 16-10-16,-7 27-44 15,-5 14-34-15,-3 24-81 16,6 9-40 0,3 22 131-1</inkml:trace>
  <inkml:trace contextRef="#ctx0" brushRef="#br0" timeOffset="8329.03">27828 5756 628 0,'33'-2'275'16,"-8"2"-178"-16,-12-9 20 15,-6 2-6-15,-11-11-29 16,-8-4-13-16,-11-4-27 0,-8-7-24 16,-11 6-8-16,-6 6-3 15,-14 11-1-15,1 10-5 16,5 18-1-16,5 12 4 15,18 17 0-15,9 5 2 16,13 5 1-16,9-5-3 16,13-14-4-16,8-10 4 15,14-16 19-15,4-8 3 16,16-15 6-16,0-10-1 0,2-20-13 16,-4-6-7-16,-16-16 0 15,-4 0 0-15,-18-3 5 16,-9-1 3-16,-8 6-5 15,-3 1 3-15,-4-1-12 16,5 10-2-16,3 17 5 16,0 14-6-16,2 27-2 15,4 11 3-15,1 25-4 16,5 11-1-16,6 21 6 16,-1 10 1-16,4 12-1 15,-1 2 7-15,6-10-6 16,2-9 1-16,6-29 1 0,3-14 5 15,-3-28 13-15,5-13 4 16,2-27 6 0,3-14-12-16,-4-18-11 0,-15-8-6 15,-15-8-5-15,-10 2 0 16,-18 10 0-16,5 13 1 16,-5 29-3-1,-6 16 2-15,6 32-4 0,-4 16 1 16,8 25 4-16,9 8-3 0,14 4 1 15,9-8 0-15,19-20-15 16,3-14-24-16,3-23-59 16,4-11-36-1,-7-24-87-15,0-10 486 16,-11-27-228-16</inkml:trace>
  <inkml:trace contextRef="#ctx0" brushRef="#br0" timeOffset="8467.26">27990 5271 836 0,'0'7'287'15,"8"4"-268"-15,16-1-27 16,5-2-33-16,11-12 28 16</inkml:trace>
  <inkml:trace contextRef="#ctx0" brushRef="#br0" timeOffset="10162.08">28622 5571 747 0,'-22'1'267'0,"-2"-1"-240"15,8-12-7-15,6-11-3 0,13-11-10 16,5-5-4-16,8-6 6 15,3 2 7-15,-2 7 19 16,5 5 10-16,-2 20 1 16,1 8-4-16,-4 24-16 15,-4 13-3-15,2 28 5 16,-3 17 8 0,-5 27 2-16,4 10-7 0,-5 12-9 15,-3 1-9-15,7-9-13 16,2-13 0-16,2-27 24 15,6-20 9-15,5-31 14 16,0-14 9-16,0-22-20 16,3-13-11-16,-1-23-3 0,2-11-9 15,-13-12-7-15,-6-3 3 16,-19 0-8-16,-15 4-2 16,-19 15-16-16,-11 8-10 15,-15 20-4-15,-10 7-2 16,8 4 14-16,14 0 12 15,24-10 4-15,24 2 2 16,32-17 4-16,18-10-3 0,30-10 6 16,9-10 0-16,11 7 0 15,-3 7 0 1,2 11 4-16,0 8 3 16,-11 10 1-16,-13 5 3 0,-18 18-7 15,-11 7-4-15,-16 17-3 16,-6 12 0-16,-10 16-3 15,-7 11 5-15,-7 19 0 16,-2 1 2-16,-2 3 7 16,2-2-3-16,5-15 7 15,5-6-6-15,13-10 0 16,6-8-3-16,9-13-5 16,7-7 1-16,18-16-4 0,6-9 4 15,1-11-3-15,0-8-1 16,-19-9 0-16,-6-3 2 15,-15-4 0 1,-9-1 1-16,-17 1-2 16,-12 2-7-16,-21 2-12 0,-15 8-10 15,-14 6-4-15,-6 5-1 16,5 6 10-16,13 5 7 16,19-1 0-16,15 1 1 15,23-6-1-15,12-5-1 0,29-9 5 16,14-6 5-16,33-11 6 15,-1-3 2 1,4-2 7-16,-8 1 11 0,-24 7-4 16,-2 3 1-16,-26 9 1 15,-11 5-9-15,-21 7 5 16,-9 4 2-16,-17 10-6 16,-5 10-3-16,-2 16-4 15,-3 7-2-15,11 10 1 16,8 2 2-16,13 5-3 15,10 0 0-15,17-13 0 16,9-10-1-16,12-18 0 16,7-9 3-16,13-16-1 0,7-10 3 15,-1-17-2-15,-5-8-1 16,-25-5 0 0,-11 3-1-16,-23 3 3 0,-8 4-2 15,-10 8 3-15,-10 4-2 16,-4 15-3-16,0 5 0 15,5 11-5-15,10 6-1 16,11 4 0-16,8 7 0 16,14 5 2-16,7 0 1 0,10 6 0 15,3 0 1-15,-3 2 2 16,-4-1 0-16,-7 3 3 16,-4 2-3-16,-5-3 2 15,-3-1-4-15,-3-11 2 16,0-2 3-16,4-5 2 15,1-6 4-15,16-11 0 16,3-9 4-16,2-15-3 16,0-3-1-16,-8-9-1 15,-6-4-4-15,-11-3-2 16,-1-1-1-16,-18 11 1 16,-5 7-2-16,-7 13 1 15,-5 11 2-15,-6 11-5 0,-5 7 2 16,11 16 0-1,-1 4-2-15,24 6 3 16,14 2-1-16,0-7-2 16,14-2 2-16,8-12-1 0,-2-5 1 15,11-13 4-15,1-7-3 16,-8-9 0-16,-3-4-1 16,-5-4 1-16,-9-4 0 15,-6-1 2-15,-5-4 1 0,-7 1-3 16,-3 1 2-16,0 6 0 15,-1 7-4 1,0 6 1-16,2 6-3 0,1 7-1 16,1 7 1-16,1 9-2 15,2 4 0-15,2 10 3 16,-1-1 2-16,7 0 0 16,-2-4 3-16,-8-8-1 15,0-6-2-15,-4-6 0 16,0-6-1-16,1-8 1 15,-1-9 2-15,0-16 0 16,5-3 1-16,5-4-1 16,9 0-3-16,7 5 2 15,-6 6-2-15,3 12-2 16,4 7 3 0,0 21-5-16,0 8 1 0,2 18-9 0,-6 10-19 15,-1 5-42-15,2-3-24 16,-3-14-63-16,1-6-26 15,-3-21 120-15</inkml:trace>
  <inkml:trace contextRef="#ctx0" brushRef="#br0" timeOffset="11091.71">31492 5260 641 0,'-5'18'304'16,"5"5"-146"-16,-4 17-35 16,1 4 3-16,7 4-35 15,1 4-18-15,-7-2-18 16,9-3-20-16,4-9-20 16,-3-8 0-16,22-13-13 15,0-8 4-15,3-11 15 16,7-11 0-16,-5-12 1 15,-3-3-2 1,-1-11-16 0,-4-1 2-1,-12 3-4-15,-2 2-2 0,-9 15 5 0,-1 5-3 0,-3 13-2 0,-2 4 4 16,-4 9-4-16,0 5-1 16,4 7 6-16,3 6-3 15,11 0 3-15,5 0-1 16,15-8 2-16,10-9 3 0,12-12 5 15,2-7 5 1,0-15 7-16,-7-4 1 16,-13-5-3-16,-5-2-9 15,-14 2-4-15,-8 0-7 0,-9 1-2 16,-3 1 0-16,-8 10-4 16,0 10 2-16,-5 9-4 15,0 12 4-15,3 11 3 16,1 2-3-16,4 7 0 15,-1 3 1-15,9-3 1 16,1 1 0-16,7-4-1 16,1-6-3-16,-1-10 0 15,-4-6 2-15,1-7 3 16,-3-5 4-16,1-12-6 16,6-8-1-16,1-9-1 15,2 0 0-15,3 5 1 0,1 4 0 16,-1 5 0-16,5 6-1 15,-4 7 1 1,-1 7-1-16,3 11 1 0,-4 2-4 16,0 8 1-16,6-2 3 15,2-1 0-15,5 1 1 0,6-8 2 16,3-4 1-16,0-8-1 16,1-5-2-1,-6-8 4-15,-3-5 2 0,-5-2 6 16,-8-6 4-16,-8-6-1 15,-4 0-3-15,-11-4-4 16,-4 1-3-16,-1 7-5 16,-4 5-1-16,3 13-4 15,3 6 1-15,7 15-1 16,4 5 1-16,8 19 3 16,5 9-1-1,7 3 2-15,0 4-1 16,4 7 1-16,-2 6 0 0,-7 11-1 15,-4 3-1-15,-15-3 0 16,-8-4 0-16,-26-9 1 16,-15-4-3-1,-23-11-21 1,-18-4-20 0,-7-16-87-16,-2-7-61 0,3-26 117 0</inkml:trace>
  <inkml:trace contextRef="#ctx0" brushRef="#br0" timeOffset="11233.03">31476 5164 1037 0,'0'-16'357'0,"7"-1"-345"0,15-15-36 16,-12-3 18-16</inkml:trace>
  <inkml:trace contextRef="#ctx0" brushRef="#br0" timeOffset="11725.73">27834 2388 993 0,'-10'-16'344'0,"15"-4"-333"0,21-15 65 15,13-7 24-15,40-19 9 16,23-11-4-16,32-17-42 15,18-5-19-15,18-8-29 16,-10 0-4-16,-10 4-25 16,-15 3-23-16,-44 13-22 15,-11 5-31-15,-30 11-67 16,-10 9-31-16,-13 12 9 16,-11 7 87-16</inkml:trace>
  <inkml:trace contextRef="#ctx0" brushRef="#br0" timeOffset="12015.04">29115 1032 703 0,'72'-17'288'16,"13"2"-157"-16,5 7-14 15,2 17 19-15,-6 10-28 0,-17 30-50 16,-10 11-14 0,-36 19-37-16,-9 1-7 0,-24 0 0 15,-11-2 1-15,-7-2-2 16,-6-3 1-16,5-18-8 16,4-14-28-16,9-28-59 15,8-14-31-15,21-29-89 16,11-11-132-16,17-23 234 15</inkml:trace>
  <inkml:trace contextRef="#ctx0" brushRef="#br0" timeOffset="12592.04">30016 824 545 0,'-3'-13'293'15,"3"6"-100"-15,-2 7-29 0,2 6-8 16,-1 19-53-16,-6 14-21 15,-4 20-28 1,-2 10-12-16,2 11-17 0,3 1-8 16,1-6-10-16,4-5-1 15,8-27-2-15,-1-14-3 16,8-21-1-16,2-10 0 16,-2-15-1-16,-3-6 7 15,-10-18 0-15,-5-6-1 0,-5-8 1 16,3-5-5-16,3 5-3 15,3 4 0-15,0 8-1 16,0 11-2-16,0 16 7 16,-2 8-4-16,7 15-1 15,0 7 0-15,8 5 0 16,2 2 1 0,14 0 7-16,5-3 0 15,13-5-7-15,4-6 5 0,2-11-3 16,0-7 0-16,-4-7 11 15,1-5-5-15,2-13 12 16,0-5 3-16,-3-8 1 16,-10-1 2-16,-8-6-5 0,-9 1-1 15,-5 2-6-15,-3 9-1 16,-11 21 2-16,0 7 2 16,-10 26-1-16,-5 15 0 15,4 29-5-15,-3 15-4 16,-2 25 2-16,6 3-1 15,-1 10-1-15,-2 1-1 16,5-9-5-16,-2-5-8 0,0-25-35 16,5-16-27-16,3-25-89 15,1-14-47-15,20-22 218 16,-1-11-59 0</inkml:trace>
  <inkml:trace contextRef="#ctx0" brushRef="#br0" timeOffset="13029.03">31077 585 780 0,'5'-1'316'0,"5"4"-196"0,0 17-13 0,-9 9 13 0,-3 25-21 0,-2 9-20 16,-6 19-45-16,0 7-13 15,3-1-5 1,-5 4 1-16,3-8 5 47,5-5 5-47,-1-16-1 0,1-11-1 0,1-23-3 0,-4-11 1 0,4-18 2 0,2-10-4 16,1-24-1-16,0-10-4 15,3-24-14-15,2-12 2 16,1-12-6-16,5-10-2 0,5-4-2 15,4 8-3-15,8 20 3 16,-2 20-4-16,-1 36 3 16,-3 19-1-16,-4 33 3 15,-1 17 3-15,1 23 5 16,-1 5 2-16,4 1-5 16,-1-2 2-16,-1-9-1 15,-2-8-1-15,-7-12-38 16,-6-13-34-16,-3-15-133 15,-5-8-53-15,-9-12 154 16</inkml:trace>
  <inkml:trace contextRef="#ctx0" brushRef="#br0" timeOffset="13204.02">30716 1093 601 0,'77'-32'150'0</inkml:trace>
  <inkml:trace contextRef="#ctx0" brushRef="#br0" timeOffset="13404.74">31922 815 1154 0,'27'25'425'0,"-11"-9"-476"16,-27-19 67-16</inkml:trace>
  <inkml:trace contextRef="#ctx0" brushRef="#br0" timeOffset="15721.52">30874 1196 509 0,'-12'-3'226'16,"5"1"-117"-16,1 2-10 15,5-2-23-15,1-2-22 16,0 3-28-16,0-1-7 16,28-4-13-16,52-42 3 15,-26 24-2 1,10-3-1-16,0 3-1 0,-4 0-2 15,-10 3-12-15,-13 5-7 0,-19 3-21 16,-9 0-10-16,-11 3 6 16,-2 3 6-16,-6 2 19 15,1 5 0-15,5 0-28 16,-1-1-30-16,3-1 46 16</inkml:trace>
  <inkml:trace contextRef="#ctx0" brushRef="#br0" timeOffset="28316.09">5740 4434 759 0,'-9'-2'253'0,"10"-15"-245"16,12-11 8-16,-8-9 31 16,9-6 20-16,-3 2 21 15,-10 0-4-15,2 7-9 16,-10 6-9-16,0 6-11 15,-12 3-1-15,-9 12-17 16,-7 6-10-16,-30 17-14 0,-2 18-6 16,-15 33-2-16,-13 16-3 15,-9 17 1-15,-1 0-1 16,13-7 1-16,18-2 0 16,39-14-3-16,18-6 3 15,27-17-3-15,15-14-1 16,31-12 1-16,23-5-1 15,19-5 0-15,4 4 1 0,0 11 2 16,-16 6 3-16,-14 18 0 16,-18 9-2-1,-39 11 0-15,-24 6 0 0,-45 3-3 16,-11 3 0-16,-21 0 2 16,-20-6 2-16,-9-15 3 15,0-11-1-15,6-24-1 16,21-10-3-16,22-18-10 15,14-9-20-15,31-20-65 16,17-12-33-16,28-27-96 16,17-13-118-16,15-20 227 15</inkml:trace>
  <inkml:trace contextRef="#ctx0" brushRef="#br0" timeOffset="28794.06">5949 4536 517 0,'17'-33'227'16,"-8"12"-104"-16,-4 7-11 16,-6 14-21-16,-3 8-13 15,-2 15-25-15,-2 9-10 16,-3 20-8-16,0 12 0 0,1 28-1 16,1 7-2-1,3 12-6-15,0 1-4 16,2 8-3 15,3-3 2-31,2-16 0 0,3-10-2 0,5-46 1 0,-3-16 2 0,4-28 1 16,0-16 2-16,3-33-5 15,4-20-6-15,1-35-10 16,0-12 0-16,-1-11 0 16,0-5 1-16,5 0-1 15,6 11-3-15,4 18 1 16,3 19-2-16,-1 44 0 15,-1 20-3-15,0 34-2 16,-3 26 2-16,-1 27 3 16,-5 15 4-16,-2 20-1 15,-5 1 0-15,-5 1-5 0,0-8 1 16,-8-2 1-16,-1-3-2 16,-3-16-9-16,-4-11-22 15,1-30-55-15,-1-15-28 16,4-27-57-16,-1-11-35 15,-9-22 138-15</inkml:trace>
  <inkml:trace contextRef="#ctx0" brushRef="#br0" timeOffset="28931.06">5990 5069 661 0,'7'-11'281'0,"21"-8"-168"0,35-12-28 16,13-2-33-16,13-10-23 15,-1-1-14-15,-3-5-9 16,4 0-23-16,-1 6-119 16,-4 2 99-16</inkml:trace>
  <inkml:trace contextRef="#ctx0" brushRef="#br0" timeOffset="29480.89">6867 4510 567 0,'-18'-6'230'0,"1"3"-141"0,1 4-12 16,5 6-3-16,4 4 3 15,13 14 7-15,7 7-3 16,8 17-12-16,0 8-10 16,0 15-23-16,-1 5-11 0,-7 8-3 15,0 1-6-15,-13-7-5 31,-1-3-2-31,-4-27-3 0,-2-10 4 16,3-25 7-16,-4-14 6 0,-1-17-4 16,-1-12-3-16,0-26-2 15,4-8-6-15,8-25-5 16,7-12-3-16,10-12-1 16,8-4 0-16,17 6 3 15,8 9 3-15,9 27-1 16,2 15-4-16,-12 30-1 109,-10 17-1-93,-12 22 1-16,-16 8 2 0,-10 18-1 0,-7 6-2 15,-15 10 2-15,-10 3 1 0,-21-5 2 0,-9-2 0 0,-4-4-2 0,6-6 0 0,15-3-3 0,15-4 1 0,14-7-1 0,9 1 0 0,18-7 3 0,11-4-1 0,26-5-4 0,19 1 2 16,12-2 0-16,0 6 2 16,-4 0 3-16,-12 0 0 15,-1-1 0 1,-1-3-3-16,-6-5-33 0,-5-5-54 0,-13-10-129 16,-6-11 133-16</inkml:trace>
  <inkml:trace contextRef="#ctx0" brushRef="#br0" timeOffset="29748.94">7837 4195 790 0,'5'15'305'16,"0"9"-238"-16,7 28-3 0,-1 16-12 15,-1 24-14-15,-2 9-7 16,-6 22-6 0,3 2 4-16,-4 4-13 15,3-6-7-15,3-32-8 0,2-25-7 16,13-44-50-16,5-24-34 16,7-39-89-16,0-12-62 15,-2-18 154-15</inkml:trace>
  <inkml:trace contextRef="#ctx0" brushRef="#br0" timeOffset="30350.3">8225 4574 110 0,'5'-78'127'0,"-5"10"45"16,-2 8 13-16,-3 19-25 15,-2 15-11-15,5 17-11 16,0 6-17-16,2 8-44 16,6 7-19-16,5 16-22 15,5 12 0 1,3 16 5-16,-1 6-7 0,-2 4-17 15,1-4-4 1,-5 0-6-16,4-5-2 0,-2-14 7 16,0-5 3-16,-5-25 1 15,-3-9 8-15,-2-16 10 16,-2-12 1 0,-2-12-1-16,-1-8-8 0,-5-5-17 0,-1-3-4 15,-3-3-3-15,-2-9 0 16,2-8 1-16,2-2 0 15,6 5-2-15,5 9-1 16,7 23-3-16,3 15-1 0,7 23 0 16,-1 21 0-16,9 26 5 15,6 9-1 1,3 13 2-16,3-4 0 16,5-13-2-16,-8-12 3 0,1-22 1 15,-6-10 4-15,-2-20 10 16,-1-11 5-16,-2-22 6 15,2-8-1 1,-4-9-6-16,-2 0-6 0,-5 5-6 16,-6 6-2-16,-5 11-1 15,-2 8 2-15,-3 17-1 16,1 10-1-16,-1 20 1 16,2 13 0-16,4 23-2 15,1 19-2-15,4 24-1 16,3 6 0-16,-3 0-1 15,6-6 0-15,1-22 0 16,6-10 0-16,2-25-4 0,4-12-10 16,-3-27-62-16,-11-17-59 15,4-27-129-15,-7-14-35 16,1-18 175-16</inkml:trace>
  <inkml:trace contextRef="#ctx0" brushRef="#br0" timeOffset="30776.7">9428 3923 270 0,'7'-39'194'0,"-7"12"4"0,-9 22-50 16,-3 6-24-16,-7 18-32 15,7 7-16-15,5 21-12 16,2 10 5 0,9 10 9-16,2-2 0 15,-3-32-1-15,2 1-1 16,6 105-13-16,3-1-4 0,1 6-13 15,-15-62-13-15,6-16-9 16,-4-4-6-16,-4-27-10 16,5-13-2-16,-5-22 1 15,7-12 0-15,1-31 0 16,2-19 5-16,10-25-7 0,8-16 0 16,12-24 0-16,3-8-3 15,9-8-2-15,-7 9 0 16,2 36 0-16,-4 20-2 15,-3 52 1-15,-1 25 0 16,2 42-4-16,-2 25 4 16,3 22 1-16,-2 8 0 15,-11 14 4-15,3-1-2 16,-14-10 3-16,3-12-4 0,-1-34-25 16,-6-15-24-16,-3-22-66 15,-1-8-32 1,-5-13-24-16,3-13-13 0,-6-8-10 15,-6-6 121-15</inkml:trace>
  <inkml:trace contextRef="#ctx0" brushRef="#br0" timeOffset="30916.17">9589 4430 610 0,'-12'4'322'0,"30"-14"-42"16,19-9-137-16,34-20-77 15,19-7-21-15,31-13-94 16,9 0-76-16,3 6 81 16</inkml:trace>
  <inkml:trace contextRef="#ctx0" brushRef="#br0" timeOffset="31608.99">11520 3243 361 0,'9'-20'146'16,"1"3"-86"-16,-4-4 6 15,-4 1-2-15,-3-3-4 0,-8 1 1 16,-4 3-1 0,-3 7-7-16,-3 3-7 0,-4 6-21 15,3 3-8-15,-2-1-8 16,0 1-1-16,7 1-2 15,5 2 6-15,6-4 8 16,-1 0-2-16,7-1-1 16,-4 0-2-1,2 1-8-15,0 0-3 16,0 0-1-16,0 0-10 16,0 1-58-16,4 0-39 0,-4 0 59 15</inkml:trace>
  <inkml:trace contextRef="#ctx0" brushRef="#br0" timeOffset="32571.82">4825 4452 953 0,'-42'11'344'16,"-2"-15"-286"-16,-2-9 1 0,-3-24-26 15,-5-13-8-15,-3-20-22 16,-1-4 0-16,-15-9-1 16,-13-3 0-16,-3-2-1 15,-3-4 2-15,8 9-3 16,12 8 0-16,1 16 0 15,1 10-3-15,3 13-1 16,3 4-18-16,17 12-55 16,9 1-37-1,14 2-169-15,7 3 180 0</inkml:trace>
  <inkml:trace contextRef="#ctx0" brushRef="#br0" timeOffset="32969.89">3575 2947 1075 0,'5'-21'362'0,"12"13"-357"15,1 4-1-15,-11 9-6 0,0 6-10 0,-14 11-20 0,-6 4-9 0,-7 11-3 0,-7 5 2 0,-7 6 25 16,-1 2 5-16,-9 1 10 16,-6 2 4-16,-4 4 4 15,-3 5 12-15,14 8 9 16,9-1 4 31,27-1 4-47,10 1-13 0,25 6-5 0,23 10-8 0,16 16-9 0,10 7 6 0,5 12-5 0,-2 9 1 15,10 5-37-15,3 2-55 16,-11 2 56 0</inkml:trace>
  <inkml:trace contextRef="#ctx0" brushRef="#br0" timeOffset="35669.83">1371 2893 526 0,'-22'-6'248'0,"-1"-11"-99"16,-12-3-6-16,10-10-37 15,2-2-12-15,2-6-13 16,6 0-11-16,-2 4-10 15,-5 7-10 1,3 15-18-16,0 9-5 0,-4 30-10 16,-2 11-7-16,-11 28-6 0,-10 13 0 15,14 18-4 1,7 3 3-16,29-9 0 16,23-9-3-16,16-22 3 0,6-4-5 15,13-2 1-15,7 5 1 16,21 2 0-16,7 3 0 15,-9 2 2-15,-13 3 0 16,-29 13-2-16,-13 8 1 16,-22 6-1-16,-15 0-1 15,-25-8 4-15,-7-8-1 16,-19-10-1-16,-6-4 1 0,-7-17-2 16,3-14-1-16,18-28-1 15,17-19 1-15,30-41 0 16,18-15 1-1,30-30 2-15,10-18 0 0,15-15 0 16,-4-9-1-16,2-11 5 16,-1 2 6-16,11 8 14 15,-4 12 1-15,-10 17 0 16,-14 16-7-16,-33 24-10 16,-14 15-1-16,-26 40-5 15,-11 14-2-15,-27 31-2 16,-7 22 0-16,2 22 3 15,4 11-1-15,21 6-1 0,11 2-1 16,15 0 0-16,14-4-2 16,26-15 4-16,14-9 0 15,38-36-4-15,14-18 2 16,8-32 0 0,7-22 0-16,-10-27 2 0,4-11 2 15,-11-8 6-15,-11-2 4 0,-29-3 10 16,-23 4-1-16,-22 9-6 15,-17 10-4 1,-16 25-7-16,-17 14 0 0,-10 28 0 16,-7 11-3-16,1 24-6 15,9 10-2-15,12 12 1 16,16 5 2-16,18-2 2 16,7-6 0-16,16-17 2 15,6-8 0-15,15-18 1 16,8-10-2-16,-4-19 2 15,3-12-3-15,-12-9 2 16,-12-3 5-16,-7 1-6 16,-14 7 2-16,-9 7 0 15,-7 6-3-15,-7 13 5 16,-8 9-1 0,3 14-3-1,0 5-4 1,9 13-3-16,16 4 1 0,4 4 0 0,13 0 9 0,15-8-4 0,3-7-2 15,15-21 2-15,-1-11-5 16,-6-23 11-16,-3-8-4 16,-1-12 0-16,-4-4 2 0,-1-7-6 15,-9 2 5-15,-14 4 6 16,-11 4-8 0,-19 16 5-16,-5 10-3 15,-8 19-4-15,1 9 1 0,4 15-5 16,3 6 4-16,10 12-5 15,9 6 6-15,14 3-2 16,10 0 1-16,15-6 1 16,6-5 0-16,18-7 2 15,2-3-3-15,3 2 1 16,-2-1 0 0,-20 7 4-16,-6 6-4 15,-21 5 4-15,-11 5 3 0,-12 3-7 16,-13-5 7-16,-4-11-10 15,2-4-1-15,9-24 0 16,7-12-1-16,11-24 2 0,8-15-2 16,9-17 3-16,15-8 0 15,2-3 4-15,4-2 3 16,0 13-5-16,-10 9 0 16,-1 26-1-16,-11 16-4 15,-7 25 4-15,-2 16-2 0,-2 20 3 16,-2 4 0-1,5-2 0-15,-1-12 2 16,6-16-5-16,9-9 3 0,9-20 0 16,3-8 4-1,4-15 0-15,-4-10 0 0,-19-7 1 16,-9-2-6-16,-28 9 6 16,-21 10 1-16,-18 22-1 15,-2 12-4-15,1 19-1 16,13 6-8-1,15 7-73-15,11 0-54 16,20-5-94-16,8-6-28 0,15-18 159 16</inkml:trace>
  <inkml:trace contextRef="#ctx0" brushRef="#br0" timeOffset="36802.85">3172 2426 617 0,'-19'-35'268'0,"11"2"-171"15,2 3-4-15,4 3-13 0,4 3 1 16,8 5 7-16,6 14 1 16,3 6-9-16,3 23-21 15,2 8-11 1,3 8-9-16,-4 6-4 15,-1 0-3-15,-5-5-1 16,-10 0-5-16,8-10-7 0,-7-11-12 16,9-4-1-16,1-16-7 15,-7-7 2 1,7-13 7 0,-7-5-1-1,5-12-4-15,0-5-1 0,-2-6-2 0,-1-1-2 0,-3-2 7 16,5 0-4-16,-1 6 1 15,-1 9-2-15,-2 14 0 16,-2 14-3-16,0 18 2 16,1 8-1-16,2 12 0 0,1 1 5 15,2-1-2-15,3-6-1 16,6-10 2 0,7-7 0-16,10-9 0 0,1-5 2 15,5-17 0-15,-3-3 2 16,-10-16-1-16,0-4-2 15,-16 3 1-15,-7 0-3 16,-12 17 1-16,-9 4 0 0,-14 12-4 16,-2 8 4-16,-4 17-7 15,3 6 7 1,5 14-5-16,3 6-3 0,14 5 10 16,4-2-7-16,20-8 7 15,7-4-4-15,7-18-5 16,-2-4 7-16,-3-17-4 15,-3-3 4-15,-4-9-1 16,-1-6 1-16,-2-2-1 16,-3-7 0-16,-5 0 2 15,-4 2 0-15,-5 5 1 16,0 5-4-16,-1 6 1 16,0 7 0-1,3 10-4-15,0 2 3 0,3 8 0 16,4 1-4-16,2 0 8 0,4 2-1 15,7-6-1-15,0-6 2 16,8-4-4-16,-6-10 3 16,1-10 14-16,-4-3-3 15,-12-15 9-15,4-4 2 16,-19-10-12-16,-3-3-3 0,-15-4-5 16,-11-3-8-16,4 4 2 15,-4 0 4 1,11 8 1-16,5 8-1 15,8 18-4-15,3 9 1 0,5 20-8 16,4 10 8-16,12 23-3 16,4 11 2-16,17 19 2 15,2 7-1-15,13-1 1 16,1-4-1-16,0-17 0 16,2-12 0-16,-11-14 2 15,4-11-3-15,-12-13 2 16,-5-8 0-16,-12-17-3 15,-6-8 6-15,-10-5 3 16,-2-8-3-16,-5 4 1 16,-1 3-3-16,0 5-4 0,1 10 1 15,7 23-1 17,-1 1 0-32,1 0 1 0,-1 0-2 0,2 15 2 0,47 54-2 15,-21-26 3-15,-2-3 0 16,8-10-14-16,-4-8-30 15,-7-16-99-15,-3-3-43 16,-20-20-75-16,0-7 11 0,-12-19 165 16</inkml:trace>
  <inkml:trace contextRef="#ctx0" brushRef="#br0" timeOffset="36960.87">4356 1383 743 0,'-6'-18'294'0,"10"2"-216"16,4 2-9-16,5-2-97 15,7 2-51-15,-5-5 46 16</inkml:trace>
  <inkml:trace contextRef="#ctx0" brushRef="#br0" timeOffset="37598.69">4575 971 513 0,'-5'-23'231'16,"5"7"-100"-16,-1 6 3 16,5 14-20-16,4 9-2 0,7 17-20 15,4 13-7-15,7 20-8 16,2 7-19-1,7 17-16-15,0-1-4 0,3-10-17 16,-1-12-5-16,-3-9-5 16,2-4-8-16,-2-19 2 15,4-2 2 1,-2-29 2-16,1-13 10 0,-3-15 0 16,1-6 2-16,-10-9-6 15,4 1-2-15,-12-4-8 16,-11 0 4-16,-1 0-4 15,-6 2-5-15,-2 17 4 16,7 5-5-16,-4 20 1 16,-1 8 0-16,9 18-1 15,-10 11 1-15,19 5 0 16,-4 1 1-16,7-8 3 16,3-10 4-16,-2-9 1 0,5-6 1 15,-6-12 1-15,4-8-4 16,-5-16 3-16,2-6-3 15,0-11 0-15,-9 7-6 16,-5 18 1 0,-1 0-2-16,18-48-1 0,1 5 7 15,-4 17-5-15,-4 38 0 16,1 18-1 0,4 13-1-16,1 25-2 0,-4 11 1 0,-3 20-1 15,-3 2 4-15,-12 16 4 16,8 4-4-16,-16-3 4 15,-10 1-8-15,1-28-2 16,-7-11 5-16,1-28-47 16,-2-13-33-16,2-30-116 15,-8-15-58 1,-3-23 155 0</inkml:trace>
  <inkml:trace contextRef="#ctx0" brushRef="#br0" timeOffset="37730.76">4707 1181 848 0,'30'-45'316'15,"29"-3"-257"-15,5-3-23 16,18-7-57-16,3 0-46 16,28-9 41-16</inkml:trace>
  <inkml:trace contextRef="#ctx0" brushRef="#br0" timeOffset="37878.58">6255 705 1214 0,'2'19'387'15,"18"-6"-152"-15,-6-26-184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5:32:22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5637 1635 661 0,'2'10'220'0,"37"-5"-211"15,14 0-3-15,14-3 7 16,4 0 4-16,22-7 4 15,12-2 6-15,15-4 9 16,20-5 5-16,23-2 9 16,5 1 5-16,45 0 0 15,-5-2-1-15,14 6-1 16,6-1-1-16,11 1 11 16,-2 2 5-16,10-3-4 15,2 2-3-15,-13-2-14 0,5 1-1 16,-23 2 7-1,1-1-1-15,-26-3-12 16,-3 1-7-16,-27-5-18 0,-20-1-1 16,-26-2-7-16,-18-1-2 15,-20 0-2-15,-12 4-1 16,-23 5 0-16,-12 2 1 16,-31 7-3-16,-4 0-32 0,-29 1-109 15,-13 5-85-15,-23-3 125 16</inkml:trace>
  <inkml:trace contextRef="#ctx0" brushRef="#br0" timeOffset="3588.76">23613 1650 508 0,'-1'-10'212'0,"-1"4"-148"16,0 4 8-16,4 2-12 15,-4 0-21-15,2 2-9 16,0 27-1-16,0 73 3 15,0-21 2-15,0 13 4 0,-3 18-9 16,-2 5 2-16,-1 1 4 31,0-10-6-31,1-18 3 0,2-6 1 0,1-21-5 16,0-10-1-16,1-26-8 16,-1-15 14-16,-1-18 3 15,0-11 5-15,-2-29-7 16,1-15-18-16,1-16-6 15,2-5-8-15,1 2 4 16,2-3-1-16,4-4-7 16,4-2 0-16,10 5-4 15,3 12 5-15,13 16-2 16,0 14-2-16,3 13 4 16,1 8-9-16,-2 13 6 15,-8 3 4-15,-6 5-1 0,-11 7 2 16,-8-3-1-1,1 1-1-15,-9 1-3 0,1-3 1 16,-5 0 3-16,-3-3 0 16,-2 1 4-1,-1-2-2 17,-11-2-1-17,0 3 0-15,0 0 2 0,0 0-1 0,10 5 0 0,3-1-2 0,8-2-4 0,1 2 2 0,2-3-2 16,0-1-1-16,0 0 0 15,0 0 3-15,0 0-1 16,2 1 5-16,10 4 0 16,-3-1-1-16,22 13 3 15,-27-13-4-15,-5-2 0 16,2-1 1-16,-1-1-3 16,0 0 2-16,0 0 1 15,0 0-5-15,0 0 2 16,0 0-1-16,0 0-1 15,0 0 6-15,0-1 3 16,2-1 0-16,10 0-2 16,-3 0 0-16,-1 0-3 15,26-6-6-15,-23 4 4 16,11 2 2-16,5-3-2 0,5 2 7 16,-3 3-5-1,-10-3-3-15,-7 2 0 0,-7 2 2 16,-5 1 1-16,0 4-5 15,-1-1 0-15,-1 0-3 16,-1 0 8-16,-4 1 3 16,-1 0 6-16,-1-2-1 15,3-2-9-15,4-2 3 0,3-1-2 16,-1 0-3-16,0 0 2 16,0 1-4-16,0-1 1 15,0 1 1 1,0 0 3-16,0 0-1 15,0 0 0 1,0 0 1 0,0 0 2-16,0-1 3 0,0 0-3 0,0 0 2 0,0 0-5 15,0 1 1-15,0 0 1 16,0 0-2-16,0 0 1 16,0 0-3-16,0 0 5 15,0 0 3-15,0 0 0 16,0 0 0-16,0 0-4 15,0-2-2-15,0 1-2 16,0 1-2-16,0 0-1 16,0 0 6-16,0 0-2 0,0 0 1 15,-1 0 0-15,1 0-4 16,0 0 5-16,0 0-1 16,0 0 5-16,0 0-2 15,-1 0 4-15,0 0 1 0,0 0-9 16,0 0 1-16,0 0-1 15,0 0-3 1,-1 0 8-16,1 0-2 0,0 0 2 16,0 0 4-16,0 0-7 15,0 0-3-15,-1-1-83 16,-15-1-73-16,-53-2 96 16</inkml:trace>
  <inkml:trace contextRef="#ctx0" brushRef="#br0" timeOffset="3819.84">22601 1937 536 0,'-18'-11'253'0,"33"-4"-37"15,22 1-190-15,57-3 2 0,29-3 0 16,37-2 2-16,24 2-5 15,-4 1-10-15,-3 4-8 16,-11 8-7-16,-25 0-18 16,-30 6-39-16,-19 4-22 15,-42-2-151-15,-15-1 156 16</inkml:trace>
  <inkml:trace contextRef="#ctx0" brushRef="#br0" timeOffset="4064.99">23964 2061 864 0,'29'-3'283'0,"-7"17"-280"15,-7 7 6-15,-10 23 10 16,-1 8 6-16,-4 11 3 15,2 2-8-15,-1-17-6 16,3-3-6-16,6-14-9 16,-2-8-8-16,4-17-42 15,0-9-26-15,-8-18-75 0,0-10 94 16</inkml:trace>
  <inkml:trace contextRef="#ctx0" brushRef="#br0" timeOffset="4327.01">23845 1883 803 0,'17'-11'273'15,"15"3"-234"-15,-2 2 2 0,9 6 9 16,0 4 0-16,-10 8-28 16,-2 4-8-16,-12 5-9 15,-5 3-5-15,-6-2-1 16,-5-4 0-16,-7-5 0 15,-3-4-1-15,-6-8-12 16,0-4-9-16,3-6-46 16,4-6-40-1,8-2-34-15,5 0 80 16</inkml:trace>
  <inkml:trace contextRef="#ctx0" brushRef="#br0" timeOffset="5003.24">24284 1928 426 0,'15'19'206'0,"-5"0"-64"0,6 6-22 16,-2 0-9-16,-5 5-21 15,5 4-28 1,-2 5-12-16,-3 0-20 0,0 2-9 16,3-4-2-16,-2-7 7 0,-3-9 3 15,5-4 6-15,-3-7 7 16,-8-6 6-1,-1-5 32-15,-8-7-4 16,0-9-12-16,0-9-14 0,-2-15-40 16,5-10-5-16,2-7-3 15,2 1-2-15,11 12-1 16,2 5-1-16,9 17-3 16,5 8 2-16,-2 9-3 15,2 11 1-15,-4 9 0 16,0 10-3-16,-1 9 4 15,-2 4 2-15,-3 4 0 16,-2-5 2-16,-2-7 2 16,-3-6 2-16,-3-11 7 15,-4-7 10-15,2-14 16 16,3-12 1-16,3-12-6 0,5-7-10 16,0-4-19-16,5 1-3 15,12 8 1-15,-1 5-1 16,3 12-2-16,-7 8-1 15,-9 13-6-15,-2 10 3 16,0 2 4-16,3 11 1 0,-3 4 3 16,2-2 2-16,-2 6-4 15,-1-10-1 1,5-7 1-16,-1-9-1 16,-1-9 2-16,1-9 1 0,-5-9 1 15,-3-4 3-15,-2-5-3 16,-6-2 1-16,-6-1-2 15,-5 4 1 1,-4 4-2-16,2 7 0 0,1 11-1 16,4 5-5-16,2 18 1 15,3 3-2-15,6 17 1 16,7 1 2 0,16-4-1-16,0-1-3 0,21-23-61 15,12-11-41-15,3-23-103 0,6-9-51 16,-9-14 163-16</inkml:trace>
  <inkml:trace contextRef="#ctx0" brushRef="#br0" timeOffset="6526.83">26092 2201 627 0,'5'-22'225'0,"13"-14"-156"16,6-14 19-16,20-10 34 16,4-3 1-16,4-6-28 15,-4 1-17-15,-17-1-31 16,-12 4-14-16,-20 15-18 0,-11 6-4 16,-20 23-8-16,-4 6 2 15,-18 22-6 1,0 6-5-16,7 12-2 0,9 9 0 15,25-2 4-15,10-2 0 16,22 1-6-16,19-3 0 16,25-6-2-16,13 1 3 15,5-4 13-15,-9-5-2 16,-15 5-2-16,-11 1 0 0,-22 5-3 16,-10 0 1-16,-24 9 7 15,-8 3 4-15,-13 2-4 16,-5 5-1-16,5-9 2 15,5-11 1-15,12-12 3 16,8-11 4-16,16-20-10 16,11-10 5-16,23-18-1 15,10-11-1-15,21-8 5 16,10-5-7-16,2-5 0 16,-8-4 4-16,-18 5 0 15,-18 14-2-15,-25 24 4 16,-9 14-5-16,-21 23-2 15,-9 2-1-15,-11 21-1 16,-3 10-3-16,-3 14 1 16,4 12 0-16,14 2 3 0,7-5 2 15,25-10-5-15,8-10 1 16,14-16-7-16,8-6-1 16,6-12 5-1,5-5 6-15,14-13 17 0,-2-7 8 16,4-13 10-16,-5-5-5 0,-21-7-2 15,-6-3-9-15,-24 7-10 16,-8 0-1 0,-19 14-6-16,-8 6-1 0,-6 15-3 15,-3 6-1-15,5 5-1 16,9 8 0-16,14 3-3 16,6 4-3-16,15 2 0 15,3 1-3 1,10 0 4-16,6-2 2 0,-1 1 0 15,-2 1 3-15,-9-2-3 16,-4 1 1-16,-8 2 0 16,-5-2 0-16,-5 2 0 15,-1 1-1-15,-3-5 3 16,-1-2-4-16,0-5 4 16,0 1 2-16,2-7-1 15,4-1 3-15,6-4 0 0,4-6-1 16,7-8 3-16,4-4 0 15,2-8 1-15,2-5-1 16,4-8-4-16,-7 0 1 16,-6-2-2-16,-4 7 2 0,-19 8 2 15,0 4 0 1,-4 13-1-16,-6 4-4 16,5 13-1-16,-6 6-1 15,-2 13 1-15,5 10 1 0,2 7 0 16,16 4-2-16,8-4-2 15,1-6 1-15,12-9-1 16,-1-7 0-16,11-10 1 16,6-5 1-16,-1-14 7 15,-4-8 7-15,-8-16 9 16,-5-5-1-16,-2-13-1 16,-1 0-7-16,-7 5-5 15,-6 4-1-15,-8 10-1 16,-7 9-2-16,-3 11-5 15,1 8-1-15,-3 12-3 16,5 4 1-16,4 10 2 16,1 1-1-16,8 1 0 15,7 0-2-15,9-9 0 0,0-2 2 16,3-8 2-16,-4-3 2 16,3-6 3-16,1-3 0 15,-6-8-1-15,4-4 2 16,-10-4-2-16,-2-2 2 15,-5 2 1-15,-9 0-4 16,-6 7 3-16,3 5-4 16,5 6-2-16,8 0-4 15,-1 13-5-15,-1 4 4 0,2 8 4 16,-4 9 2-16,8-4 1 16,2 2-10-16,-6 1-28 15,-2 2-30-15,-12 1-46 16,-13-2-21-16,-14-1-67 15,-3-4-25-15,-17-8 142 16</inkml:trace>
  <inkml:trace contextRef="#ctx0" brushRef="#br0" timeOffset="6647.1">27654 1515 800 0,'25'-15'213'0,"18"-3"-236"0</inkml:trace>
  <inkml:trace contextRef="#ctx0" brushRef="#br0" timeOffset="9294.83">28952 1373 432 0,'4'15'140'0,"-5"5"-111"16,-5-1 23-16,-3-3 51 15,-1-4 18-15,0-5 5 16,2-4-5-16,3-9-34 15,-2-3-20-15,2-14-30 16,0-7-7-16,4-14-2 16,1-4 8-16,0-3 1 15,1 1-5-15,1 12-9 16,2 8-8-16,2 17-6 0,1 9-10 16,-1 24-5-16,2 17-4 15,0 33 2-15,-2 12 9 16,1 10 2-16,-3-2 3 15,1-5-3-15,0-5 0 0,0-16 10 16,-2-14 4-16,2-27 12 16,-2-11 9-1,-3-22 13-15,2-17-1 0,-1-29-13 16,1-12-11-16,-1-10-23 16,-4 0-2-1,-4-8-4-15,-2 0-4 16,1 0 2-16,3 10-1 0,5 32-1 15,3 13-3-15,10 31-17 16,6 16-3-16,13 21 6 16,5 19 6-16,12 15 14 15,-1 3 2-15,0-6 0 16,-2-11-2-16,-8-15 3 16,-3-6 2-16,-12-11-2 15,-5-3 2-15,-11-11 1 0,-2-7 4 16,-14-5 7-16,-7-2-3 15,-25-8 1 1,-15-1-6-16,-20 0-2 0,-3-2 0 16,6 8-9-16,10 3 6 15,19 4-5-15,8 2-2 16,17 2 5-16,10-4-15 16,20 0-9-16,8-1 1 15,24-5 4-15,11-2 14 0,21-5 7 16,9-3 2-1,3-5-2-15,-4 0-5 0,-14-6 8 16,-9-1 1-16,-15 4 1 16,-9-1 4-16,-7 0-7 15,-12-1 2-15,-10 2-3 16,-6 1-1-16,-11 14 2 16,3 7-5-16,1 11 5 15,6 11-2-15,-3 9-3 16,4 1 3-16,7 3-2 15,-1-2 1-15,9-5-2 16,0-1 3-16,-8-10-4 16,7-4 0-16,-11-10 7 15,-6-2 3-15,0-2 21 0,1 1 4 16,0 0-4-16,0-10-7 16,1-12-18-1,3-26-7-15,1 28 0 0,2 3-3 16,8 6 4-16,7 7 1 15,-1 9-4-15,4 5 3 16,-5 8-3-16,-2 1 5 16,8-1 0-16,-1 0-2 0,2-6 3 15,6-4-5 1,2-7 8 0,2-4 4-16,10-11 1 0,-8-5 2 15,-7-4-5-15,-6-3-1 0,-21-3 3 16,0 0 1-16,-16 1-2 15,-7 7-2-15,-7 15-3 16,-4 9-3-16,5 17 1 16,2 4 2-16,7 7-6 15,5 0 4-15,10 0-2 16,5-5-2-16,10-9 2 16,6-3-6-16,8-10 8 15,4-3 1-15,0-8 8 16,-1-4 1-16,-5-4-3 15,-7-4-1-15,-6 0 0 0,-4 2 0 16,-11 2 1-16,-6 8 2 16,-3 3-6-16,0 6 0 15,3 6-2-15,3 2-3 16,5 4 0-16,3-2 0 16,14-3-4-16,8-6 1 15,5-6 5-15,3-8 1 0,-6-8 6 16,0-7 0-1,-9-11 4-15,-3 0 1 0,-10-8 4 16,-4-3 3-16,-3 5-6 16,-4-1-4-1,-4 1-3 1,-3 2-4-16,3 0-3 0,2 5 1 0,6 18-4 16,1 12-2-16,2 27-1 15,0 8-1-15,2 21 0 16,3 4 6-16,6 10 3 15,3 1 0-15,7-2 4 16,5-6-3-16,6-10 1 16,3-8 1-16,-1-20 13 15,1-9 7-15,0-20 10 16,-3-10 1-16,-2-16-9 0,-8-6-3 16,-12-3-5-16,-6 1-5 15,-5 7-3 1,-6 9-1-16,1 12-5 0,1 5 1 15,1 12-4-15,3 0-6 16,1 8-1-16,3 3-1 16,5 4 4-16,7 3 0 15,6-4 2-15,3 0 0 0,4-5 0 16,-3-4 3-16,-1-6 1 16,-3-4 3-1,-5-5 7-15,-4-1 2 0,-5 0 3 16,0-2-4-16,-2 3-3 15,-5 1-4-15,-1 4-4 16,0 5-1-16,1 4-4 16,-1-4-2-16,2 6-1 15,10 22 4-15,19 45 1 16,-14-22 2-16,3-1 0 16,1-2 1-16,-11-6-1 15,-2-7-4-15,-8-2 0 16,-13-7-3-16,-5-1 4 15,-10-4 4-15,-2-9 2 16,5-1 5-16,7-13 0 16,8-8 1-16,12-15-5 0,8-11-2 15,16-17-6-15,8-15-1 16,21-25 4-16,10-5-1 16,7-4 1-16,-4 2 3 15,-20 24 0-15,-15 12-1 16,-23 22 3-16,-11 17-5 15,-23 22-6-15,-4 6 4 16,-14 19-1-16,-2 8 1 0,5 6 5 16,5 2-2-1,15-6-2-15,10-7 1 16,24-6-6-16,4-4-1 0,19-6 4 16,5-2-1-16,1 1 7 15,3 1 1-15,-12 4-3 16,-8 2 0-16,-10 3-1 15,-6 1-3-15,-10 1 0 16,-3 3 0-16,-13 2 2 16,-1 0-1-16,-6-2 2 15,1-4 1-15,7-3-3 16,3-7 3-16,7-4-1 0,5-5-1 16,11-18 0-1,5-5 2 1,17-19 1 15,5-7 3-31,5-7-2 0,5-1-2 0,2-7 3 0,3-1-2 0,-8 4 1 0,-8 2-2 16,-16 22 0-16,-19 8-2 15,-16 19 1-15,-11 8-2 16,-12 12-1-16,-1 10 2 0,9 8-1 16,10 4 2-16,11 0-3 15,7 2 2 1,9-1 1-16,1-2-2 0,12 1-3 15,-2-6 1-15,8-6-2 16,4-6 2-16,-3-7 3 16,6-6-4-16,-9-5 7 15,-2-4 0-15,-5-4 4 16,-7-2 4-16,-2-7-5 16,-5-4-1-16,-1-7 1 15,1 1 0-15,0-6-1 16,3 0 1-16,3-6-4 15,4 5-4-15,2-2 3 16,2 6 0-16,-3 14-1 16,-2 0-1-16,-6 20-6 15,-5 7-1-15,-5 13 2 0,-1 9 4 16,-3 13 3-16,2 7 1 16,4 0 1-1,1 3 0-15,3-4 2 0,2-6-3 16,-3-4 0-16,-3-8 0 0,-7-6-5 15,-10-2-18 1,-8-5-60-16,-5-6-38 16,-11-11-127-16,-1-8 155 0</inkml:trace>
  <inkml:trace contextRef="#ctx0" brushRef="#br0" timeOffset="9437.98">31322 451 695 0,'7'-11'258'0,"-7"11"-210"16,-4 6-12-16,-14 14-109 15,-13 6-166-15,-26 11 160 16</inkml:trace>
  <inkml:trace contextRef="#ctx0" brushRef="#br0" timeOffset="10252.79">26520 2453 459 0,'-66'23'260'0,"16"-6"2"0,22-7-171 15,6-6 13-15,16-4 13 16,7 0-11-16,2 0-36 16,-3 0-12-1,0 0-49-15,8 20-4 0,14 57 13 16,-17-23 1-16,0 10 11 16,-1 0-4-16,-1-7-1 15,6-1-4-15,-2-13-3 16,1-8-1-16,-1-17-10 15,-3-6 3-15,1-12 12 16,0-9 8-16,6-17 5 16,-2-11-7-16,6-7-13 15,1 0-8-15,1 9-7 16,2 6 2-16,-1 15-4 16,-1 5-3-16,4 11 0 0,3 9-1 15,7 10-1-15,-1 4 5 16,7 2 2-16,0-4 0 15,-1-9 3-15,2-6-3 16,-6-11 2-16,-3-3 0 0,-1-13 1 16,-5-4 3-16,-6-3-2 15,-1-4 2 1,-8 2-4-16,2-1-1 0,-6 7 2 16,-1 5-3-16,0 9 2 15,-2 5-3-15,0 3-4 16,1 3-4-16,-2-3-1 15,0 0 1-15,1 10 4 16,17 4 3-16,31 27 1 16,-24-26 0-16,2-6 1 15,2 0 0 1,3-3-3-16,-1-5 2 0,-5-1 1 16,-5-4-2-16,-6-1 3 15,-4-1 0-15,0 4-1 16,-2 3 2-16,0 6-6 15,3 6-1-15,2 10-1 16,1 5 3-16,-2 10 3 0,-3 7 0 16,-6 4-2-16,-4 1 1 15,-8 0-3-15,-9-5 4 16,-4-5-17-16,-2-11-24 16,1-11-73-16,-3-7-53 15,4-17 190-15,3-15-58 16</inkml:trace>
  <inkml:trace contextRef="#ctx0" brushRef="#br0" timeOffset="10817.55">27904 2299 672 0,'-17'10'233'0,"5"5"-193"16,1 2 10-16,6 5 12 16,1 3-4-16,6 14-14 15,3 8-9-15,3 11-11 0,3 7-6 16,-5-4 8-16,2-5 7 16,-3-11 10-16,-2-8 9 15,-3-15-3-15,0-6 3 16,-7-13 6-16,-1-4-4 15,-4-10-12-15,-5-5-12 16,0-11-18-16,2-6-8 16,1-15-4-16,6-7-3 62,8-5-1-62,8-2 0 0,19 11-3 0,4 9 0 0,8 15 3 0,0 10-3 0,-2 12 3 0,-1 11 3 0,-10 10-9 16,-2 5 2-16,-16 8 6 15,-12 2 2-15,-13 9 5 16,-9-1 4-16,-6 3-6 16,4-3 0-16,3-9-1 15,5-2 2-15,8-9 2 16,3-4-5-16,13-4-3 16,4-3-3-16,14-2-4 15,6 0 1-15,10-1 2 16,0 4 4-16,-1-1 3 15,-8 2 3-15,-24 2-4 0,-10 3-1 16,-30 6-10-16,-10 5-3 16,-13 3-32-1,-2-3-25 1,5-5-55-16,3-8-51 0,21-19 112 0</inkml:trace>
  <inkml:trace contextRef="#ctx0" brushRef="#br0" timeOffset="11149.7">28449 2418 590 0,'-27'17'217'0,"-1"8"-163"16,3 6 8-16,2 9-2 15,7 6-14-15,9 5-20 16,6-3-10-16,12-11-4 15,8-11 17-15,11-14 19 16,6-5 14-16,5-12 17 16,4-9-8-16,-3-13-8 15,-4-8-12-15,-15-3-19 16,-12-3-3-16,-26 5-12 16,-10 3-4-16,-14 9-11 0,-4 10-8 15,-3 17-33-15,2 7-16 16,4 13-47-16,4 1-33 15,12 0 348-15,5-4-186 16</inkml:trace>
  <inkml:trace contextRef="#ctx0" brushRef="#br0" timeOffset="11409.68">28707 2363 534 0,'10'19'248'0,"48"40"-129"0,-20-24-21 15,2 4 2-15,-1-2-38 16,0-1-19-16,-3-2-24 16,-4-5-9-16,-13-6-11 15,-1-8-18-15,-14-14-75 16,-2-4-41-16,1-20 73 15</inkml:trace>
  <inkml:trace contextRef="#ctx0" brushRef="#br0" timeOffset="11542.81">29064 2240 598 0,'1'8'254'0,"-1"20"-138"0,-16 10-7 16,-15 26-35-16,-4 19-26 15,-12 27-30-15,2 6-8 0,1-9-8 32,3-13-30-32,17-37-219 0,10-23 180 15</inkml:trace>
  <inkml:trace contextRef="#ctx0" brushRef="#br0" timeOffset="12027.32">29594 2445 465 0,'-33'17'164'0,"4"-3"-112"0,4-7 8 16,3-7 19-16,-1-3 0 16,-1-10-17-16,-1-5-6 15,-1-5 5 1,2-3 4-16,6 0-8 16,5-2-4-16,7 3-25 0,6 1-14 0,10 4-9 15,3 7-5-15,7 11-5 16,2 6-2-16,-3 17 1 15,1 6 0-15,-10 6 4 16,-7 2 1-16,-7 7 1 16,-6 1-1-16,-4 4 11 15,-4 1 1-15,3-5 2 16,0-3 0-16,7-11-8 16,5-8-2-16,7-12-3 15,9-4-1-15,13-10-3 16,12-2-3-16,26-13-30 15,3-5-19 1,14-7-54-16,1-5-40 0,-8-8 95 16</inkml:trace>
  <inkml:trace contextRef="#ctx0" brushRef="#br0" timeOffset="12325.95">30193 2148 733 0,'-11'-3'282'0,"26"-6"-208"16,10 1 2-16,25-10 1 16,9-3-11-1,11 4-12-15,5-1-11 0,-15 9-39 16,-4 2-28-16,-19 2-62 15,-12 3-44-15,-9 1-76 16,-8 1 123-16</inkml:trace>
  <inkml:trace contextRef="#ctx0" brushRef="#br0" timeOffset="12544.12">30326 2135 395 0,'-17'19'173'0,"14"-1"-63"15,3 5-34-15,13 5 0 0,6 0-10 16,5 12-6-16,5-2-4 16,0 1-1-16,-3 3 1 15,5 5-15-15,-15-4 1 16,-2-1-8-16,-6-4 1 16,-17-14 13-16,1-2 3 15,-15-10-3-15,-3-5-4 16,-3-8-19-16,-2-3-16 0,-2-15-19 15,2-3-26-15,5-6-70 16,8-4-39-16,16-1-162 16,5-3 195-16</inkml:trace>
  <inkml:trace contextRef="#ctx0" brushRef="#br0" timeOffset="14297.08">30804 2247 598 0,'-15'18'268'16,"1"3"-170"-16,-1 3-7 15,4-2-24-15,7-4-37 0,2-2-10 16,10-8-8 0,5-5 1-16,9-6 14 15,5-8 7-15,5-10 5 0,2-2-1 16,-3-5-12-16,-2-3-5 15,-13 1-6-15,-9-3-2 16,-16 8-4-16,-7 8 0 0,-13 12-8 16,-3 16-3-1,-4 20-3-15,-1 9 1 0,11 13 4 16,6-2 0-16,20-6 1 16,8-4 0-16,18-14-5 15,13-8 1-15,21-16 1 16,5-9-2-16,10-12 7 15,-4-5 3 1,-16-2-1-16,-10-2 4 0,-19 2-2 16,-9 4-2-16,-13 0 0 15,-4 3-4-15,-12 4 2 16,-5 1 0-16,-3 7-3 16,0 4-1-16,2 7-1 15,7 3 1-15,5 7-3 16,6-1 1-16,11 4-2 15,3 1 1-15,11-1 4 0,-1-2 1 16,-1-7 0-16,-1-4-2 16,-6-3 3-1,-2-2-1-15,-6-5 7 0,-3-2-1 16,-5-5-3-16,-1 0 3 16,-5-2-6-16,2-2 2 15,-2-1-3-15,2-3-3 16,5 3 4-16,-1 3-4 0,4 8-1 15,1 5 0-15,3 9-4 16,3 5 7 0,4 2 2-16,2 7 0 0,0-3 2 15,2-2-3-15,9-4-2 16,0-5 0-16,7-8 4 16,2-3 6-1,-3-13 14-15,-4-4 3 0,-11-13 4 16,-3-8 3-16,-4-13-8 15,-2-3 0-15,-2-4-7 16,-6 2-7-16,-6 8-5 16,-1-1-5-16,-2 4-4 15,1 4 0-15,0 15 2 16,4 11-1-16,2 21-6 16,0 9-1-16,6 17 0 0,-1 4-1 15,5 13 10-15,1 5-1 16,-1 4 2-16,1 0 3 15,-1 0-3-15,-3-6-1 16,-1-12-4-16,-4-6-1 16,-2-14 5-16,0-5 3 15,-2-7 6-15,-2-3 5 16,2-5 1-16,2 2 0 0,0-1-10 16,0-8-5-1,5-17-7-15,8-25 1 0,-3 31 8 16,-2 1 2-16,1 9-3 15,-2 2-1-15,-2 8-10 16,-3 2-2-16,-1 7 5 16,-1 2-1-1,-2 6 6-15,2 1 3 0,1 1 0 16,2 1-1-16,2-5-2 16,2-3-2-16,1-3-4 15,7-2 4-15,1-6 2 16,2 0 2-16,-1-4 3 15,-2-2 8-15,-3-2-2 16,-2 0 1-16,-4-5-1 16,-5-2-2-16,0-3-2 0,-1 0 3 15,0 6-2-15,0 5-5 16,1 5 2-16,-1 4-6 16,0-2 1-16,0 0-2 15,0 2 4-15,5 12 0 16,2 1-1-16,20 24 2 0,-8-32-3 15,3-5 3-15,4-5 5 16,-1-5 4-16,-5-9 10 16,1 1-2-16,-8-7 1 15,-3 0-3-15,-9 0-10 16,-1-1 1-16,-1 4-3 16,0 3 2-1,0 6-2-15,0 2-2 16,1 7-6-16,-1 3-4 0,1 7-2 15,0 8 0-15,-2 9 7 16,6 1 2-16,1 2 1 16,0-3 1-16,3-4 0 15,0-4-1-15,0-6 4 16,-1-5 1-16,-3-8 1 16,1-4 5-16,1-5-8 15,3-4-1-15,6-3 1 31,-3-2-1-15,2-2 0-16,0 2-1 0,0 5 0 0,0 3 0 0,-1 9-1 0,-3 2 1 16,-3 8-6-16,1 3 0 15,-2 3 3-15,4 0 3 16,7-4 1-16,-1-6 2 16,8-6-1-16,-1-4-1 0,1-9-1 15,3-3 3-15,-6-5 2 16,-3-1 0-16,-7 1 0 15,-7 4-4-15,-4 6 0 16,-2 1 0-16,3 8 1 16,0 1 0-16,-1 4-5 15,-1 0-3-15,1 0-5 16,0 0 1-16,9 16 0 16,46 36 5-16,-31-27 5 15,-7 5 0-15,-10 1-14 16,-7 3-16-16,-18-2-25 15,-10 3-14-15,-19-5-24 16,-8-9-21-16,-3-8-59 16,-4-10-89-16,15-25 166 0</inkml:trace>
  <inkml:trace contextRef="#ctx0" brushRef="#br0" timeOffset="14653.85">33083 1858 871 0,'8'13'218'0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5:33:59.6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12226 9338 842 0,'4'-16'282'0,"15"8"-311"15,-4-1-28-15,-8 9-65 16,-3-1 69-16</inkml:trace>
  <inkml:trace contextRef="#ctx0" brushRef="#br0" timeOffset="483.79">12116 10245 1405 0,'0'8'17'0,"2"-2"17"0,3-4 4 16,10-2-14-16,8-6-2 0,26-19 3 16,14-12-4-1,24-20 12-15,10-6 1 0,16-16-7 16,9-3 3-16,4-4-11 15,3-1-7 1,-3 12-2 0,-11 4-4-1,-17 24-6-15,-14 11 3 0,-34 17-6 0,-16 8-13 0,-30 9-31 16,-13 6-36-16,-22 11-96 16,-16 4-48-16,-22 4 135 15</inkml:trace>
  <inkml:trace contextRef="#ctx0" brushRef="#br0" timeOffset="723.12">12964 9423 966 0,'15'-26'345'15,"18"-2"-306"-15,-1 4-2 16,16 6-12-16,5 3-13 15,13 22-6-15,6 5-1 16,-15 24-8-16,-2 14 6 0,-27 19-3 16,-13 13-3-16,-17 12 8 15,-8 5-8-15,-20-6-6 16,-2-2-18-16,-14-11-66 16,-8-6-41-16,3-22 79 15</inkml:trace>
  <inkml:trace contextRef="#ctx0" brushRef="#br0" timeOffset="1408.86">14503 8861 376 0,'-7'-3'180'0,"4"-18"-66"16,3-12-14-16,6-14-19 16,3-1-7-16,2-8 1 15,2 6 0-15,0 7-2 16,-2 1-1-16,-7 18-1 16,-3 2-6-16,-12 15-17 15,-6 7-11-15,-18 16-20 16,-8 10-8-16,-24 16-1 15,-11 14-3-15,0 17-3 16,-2 13 0-16,18 13-1 16,11-5 3-16,15-14-5 15,14-12 1-15,18-30-7 16,9-15-4-16,18-23 8 16,8-11 2-16,7-9 9 0,0-6 3 15,-13 8 5-15,-8 1 2 16,-18 14-2-16,-13 12 4 15,-18 17-5-15,-8 9-8 16,-3 22 0-16,-4 1-4 16,7-2-4-16,4-3 7 15,8-19-10-15,14-5 4 0,14-10-3 16,17-5-1-16,19-7-1 16,4-7 0-1,20-9 2-15,1-1 0 0,22-2 2 16,-1 1 3-16,0 5 1 15,-7 1 2-15,-29 4-54 16,-6 1-73-16,-22-1 80 16</inkml:trace>
  <inkml:trace contextRef="#ctx0" brushRef="#br0" timeOffset="1636.21">14423 9082 756 0,'25'-10'321'0,"10"10"-136"15,7 9-171-15,0 9-4 16,6 11-2-16,6 6 5 16,6 9-5-16,0 0 2 0,-6-9-17 15,-16-8-25-15,-16-17-63 16,-6-7-32-1,-16-15 73-15</inkml:trace>
  <inkml:trace contextRef="#ctx0" brushRef="#br0" timeOffset="1781.95">14702 9010 595 0,'-43'31'303'15,"1"11"-67"-15,7 22-139 16,0 10-22-16,3 17-27 15,2 3-14-15,3-2-56 16,5-5-70-16,14-15 60 16</inkml:trace>
  <inkml:trace contextRef="#ctx0" brushRef="#br0" timeOffset="2595.62">15018 8451 910 0,'-17'-19'400'0,"5"11"-243"15,-2 26-43-15,-3 8-26 0,-2 26-48 16,5 16-7 0,4 28-17-16,5 6-4 15,10 9-4-15,5-6-3 0,11-24-4 16,4-12 1-16,12-24-1 15,8-11 2-15,11-26 0 16,4-13 0-16,1-24 2 16,-4-13-1-16,-15-12-1 15,-6 0-2-15,-19-2-1 16,-10 0 3-16,-14 6 1 16,-7 3-3-16,-9 9 0 15,-3 9-1-15,-1 12-1 16,5 5 3-16,11 11-2 15,5-1-5-15,20 2-2 16,2 0-1-16,10-1-1 16,8 2 7-16,-4 5 2 0,2 6-1 15,-10 6 4 1,-3 5-2-16,-7 2-1 0,-3 1 2 16,-3 2-1-16,0-1 0 15,0 1 0-15,1-5-1 16,4-4-3-16,2-4 3 15,3-8-2-15,4 0-2 16,5-9 5-16,5-6-1 0,14-11 4 16,4-6 3-16,3-15-2 15,0-6-4-15,-11-9 1 16,-4 4 3-16,-13 10-1 16,-6 5 7-16,-17 15 2 15,-10 1 1-15,-14 12 0 16,-16 5-5-16,-7 14-6 15,2 12-4-15,4 11-3 16,9 6 3-16,21 6-1 16,4-2 1-16,25-2 0 15,10-4-2-15,13-16 3 16,5-6-1-16,-3-17 1 16,-3-6 1-16,-7-11-1 0,-7-7 1 15,-6-5 2 1,-6-5-2-1,-5 1 0 1,-4 1 2-16,1 11-2 0,-3 5-1 0,1 13 0 0,3 11-2 16,4 17 1-16,6 14-1 15,6 19 0-15,1 0-1 16,5-1-37-16,3-7-73 16,-10-18-128-16,3-9 146 0</inkml:trace>
  <inkml:trace contextRef="#ctx0" brushRef="#br0" timeOffset="2794.3">14788 8974 1295 0,'64'-39'389'0,"40"-19"-512"16,18-5-50-16,8-6-33 16,0 4 38-16,3 14 107 0</inkml:trace>
  <inkml:trace contextRef="#ctx0" brushRef="#br0" timeOffset="3888.77">16304 8490 869 0,'-27'-33'310'0,"12"0"-251"16,4 6 6-16,7 14 6 16,-2 7-4-16,8 27-31 15,10 14-13-15,9 22-16 16,9 4-7-16,2 8 0 15,2-6 3-15,1-14-5 16,2-1 4-16,1-29 19 16,-1-11 1-16,-1-24 18 15,-1-16-1-15,-8-20-5 16,2-13-2-16,-21-10-3 16,-4-10 2-16,-12-6 0 15,-11-2-1-15,2 1-11 16,-5 7-4-16,7 20-10 0,7 19-3 15,12 32 2-15,5 15-2 16,14 35 3-16,1 14 3 16,10 27-3-1,8 16 0-15,1 10-2 0,-2-5 0 16,-3-15 5-16,-9-13 3 16,-4-21-3-16,1-7-1 15,-5-20-1-15,-2-15-3 16,-4-25 4-16,0-14 1 0,-3-18 3 15,0-7-4-15,-5-6-5 16,1 3 0-16,3 11-3 16,-3 11-1-1,1 20 4-15,4 14-1 0,0 20-1 16,2 8 5-16,6 12-5 16,-4-1 0-16,12-1-2 15,4-3-2-15,1-14 3 16,-2-2 0-16,-10-11 0 15,-5-8 0-15,-5-12 1 16,-2-4 2-16,-1-17 2 16,-1-1 0-16,-1-3 1 15,-1-1-3-15,-1 9-2 0,-1 8 0 16,-1 10-2 0,0 6 2-16,-3 9 2 0,2 0-2 15,1 9 1-15,2 5-2 16,4 4-1-16,1 1 2 15,2-3-3-15,0-6 2 16,-1-4 0-16,-1-6 0 16,1-7 1-16,-1-7 4 0,3-6 2 15,0-3-4-15,-3-1-1 16,2 7 0 0,-5 2-1-16,-2 8 1 0,2 6-1 15,-1 3 0-15,5 9 1 16,3 4-1-16,10 9 0 15,8 3 0-15,5-8-5 16,2-1 5-16,-4-14 0 16,-4-6 0-16,-1-10 0 15,2-7 1-15,-4-9 0 16,-5-1-1-16,-8 1 3 16,-6 2-1-16,-9 8 3 15,-2 4-1-15,-1 7-4 0,-4 5 0 16,4 5-2-1,1 9-3-15,4 7 3 0,4 6 0 16,7 7 1-16,1 3 1 16,6 13 0-16,0 4 2 15,0 11-4-15,-1 1 2 16,-8-7 0-16,-5-4 1 16,-10-14-3-16,-8-3 3 0,-12-8-41 15,-3-8-41-15,-15-10-128 16,-9-10 654-16,-9-24-378 15</inkml:trace>
  <inkml:trace contextRef="#ctx0" brushRef="#br0" timeOffset="4055.25">17324 7993 1275 0,'6'-19'437'0,"1"8"-460"15,-3 6-76-15,-20 13-191 16,-12 9 178-16</inkml:trace>
  <inkml:trace contextRef="#ctx0" brushRef="#br0" timeOffset="4197.96">16366 8615 1042 0,'62'-49'421'0,"25"-4"-190"16,13-7-420-16,1 0-33 15,-18 16 122-15</inkml:trace>
  <inkml:trace contextRef="#ctx0" brushRef="#br0" timeOffset="4856.1">15459 9961 1294 0,'0'-4'435'0,"11"-5"-414"16,8 8-27-16,0 14-1 15,0 11 6-15,1 20 6 16,-2 9-4-16,-1 10 0 16,-6 0-1-16,-8-13 0 0,-2-10 2 15,-6-22 3-15,-3-8-3 16,1-13-4 0,-1-14 2-16,-2-27-5 0,6-13 4 15,4-23 5-15,6-9-5 16,11 2-2-16,9 1 1 15,14 20-6-15,4 16 0 0,5 31 13 16,-6 19-5-16,-10 32 2 16,-3 19 6-16,-12 19-10 15,-1 4 5-15,-3-3 0 16,-2-4-2-16,-1-19 10 16,-1-9-2-16,4-18-2 15,-3-13 2-15,2-17-8 16,1-13 0-16,-2-8 2 15,-1-7 0-15,-1 1 2 16,-3 4-2-16,2 4-1 16,1 7 1-16,4 10-3 15,-1 5 1-15,6 8 0 16,4 3 0-16,8 1-1 16,0-1 0-16,13-7 1 15,2-7-1-15,-5-9 1 16,3-6-2-16,-18-6 1 15,-8-2-3-15,-15 2 6 0,-12-2 6 16,-23 7 5-16,-12 5 1 16,-12 12-5-16,-4 9-4 15,4 17-9-15,7 0-14 16,21 8-73-16,13-2-56 0,30-9-96 16,16 1-20-16,24-16 161 15</inkml:trace>
  <inkml:trace contextRef="#ctx0" brushRef="#br0" timeOffset="5174.84">16490 9729 624 0,'-21'-16'310'16,"-1"2"-122"-16,6 7-41 16,4-3-5-16,8 10-38 15,5 1-23-15,7 8-45 16,6 7-18-16,6 11-16 15,0 4-1-15,4 6 2 16,-3-4-2-16,-6-6-1 16,-3-6 0-16,-10-13 8 15,-2-3-6-15,-6-11 3 0,-2-6 2 16,0-13-5-16,2-7 2 16,5-7 1-16,5-4 3 15,10 9-7 1,2 5 3 15,11 14-1-15,2 14-3-16,4 18 0 0,1 9-18 0,-1 10-53 0,-4 1-37 0,-7-7-106 0,-1-7 130 0</inkml:trace>
  <inkml:trace contextRef="#ctx0" brushRef="#br0" timeOffset="6017.72">17124 9769 960 0,'10'-20'369'0,"4"-1"-268"0,-4-12-16 15,-2 3 7-15,6-9-8 16,-7 0-17-16,5-1-23 16,-11-2-13-16,-8 0-15 0,-2 4-6 15,-20 6-8 1,2 10-1-16,-8 16-4 15,2 7-2-15,9 12-2 0,4 2-4 16,19 3 3-16,7-2 3 16,21-6 1-16,9-1 1 15,23-4-1 1,6 0 3 15,-1 4 0-31,1 3 3 0,-26 7 1 0,-9 5-5 0,-21 11 3 0,-15 5-1 0,-13 9 2 16,-9-2 3-16,-5-7-2 15,5-7-2-15,4-21 0 16,7-14 0-16,20-30-1 16,11-15 2-16,20-29 1 15,10-12 2-15,12-20 0 16,3-4 2-16,10 7 5 16,-10 6 4-16,-5 28 15 15,-16 18 1-15,-24 26 1 16,-8 15 2-16,-20 32-16 15,-9 11-4-15,-4 18-6 16,-2 9-8-16,9 10-1 16,16 3 1-16,17-3-2 0,18-6 2 15,10-20 0-15,5-13-4 16,0-18 7 0,-4-8-4-16,-3-13 4 0,0-10 10 15,-9-6-5-15,-4-2 5 16,-13 2-4-16,-8 2-2 15,-12 4 0-15,-7 9-2 16,-5 8 3-16,-4 3-6 16,5 12-3-16,3 0-1 0,8 7-1 15,6 2-3-15,4-2 5 16,7-2-1-16,6-7 1 16,2-3-2-16,6-4-6 15,-2-4 6-15,1-5-2 16,-5-7 5-16,-1-5 1 15,-1-3-1-15,-4-5 0 16,3 1 2-16,-3-1-2 16,3 5 3-16,4 8-4 15,-5 5-4-15,11 17 4 16,-2 7 0-16,3 17 2 16,3 5-2-1,-10-6-26-15,2 0-39 0,-12-18-99 16,-3-3-52-16,-13-11 305 0,-8-5-120 15</inkml:trace>
  <inkml:trace contextRef="#ctx0" brushRef="#br0" timeOffset="6191.66">17561 9268 1073 0,'30'-37'386'0,"21"-5"-325"0,23-7-55 15,-2-5 0-15,6 5-43 16,-4 1-73-16,3 8 73 16</inkml:trace>
  <inkml:trace contextRef="#ctx0" brushRef="#br0" timeOffset="7735.9">18328 8675 890 0,'-10'-21'396'0,"7"6"-126"15,3 8-193-15,0 10-12 0,1 11-15 16,3 18-21-16,4 15-11 16,2 21-6-16,2 2-3 15,0 3-1-15,-1-8 0 16,5-9-5-16,-1-9 1 15,4-17-4 1,2-10-1-16,2-23 4 0,2-8-1 16,1-16 3-16,0-8 3 0,-1-11-5 15,-11-3 2-15,-1-2-1 16,-5 3-3 0,-9 10 3-16,2 9 5 0,-2 13 16 15,-7 8-1-15,7 19-2 16,1 8-4-16,4 14-16 15,15 2-2 1,0-1 1-16,7-5-5 0,-1-8 2 16,0-4 4-16,3-12-1 15,0-2 4-15,-5-9 2 16,-2-5-1-16,-7-8 3 16,-1-2 1-16,-8-2-1 15,-1 4-1-15,-8 0 0 16,-3 0-2-16,-4 6 3 15,2 2-4-15,3 6-2 16,1-1 1-16,5 6-6 0,1 0 3 16,-1 0 1-16,0 0-4 15,15 4 1 1,9 1-2-16,29 3-3 16,-26-10 5-16,-8-1 3 0,-3 1-2 0,-10-1 3 15,-4 3-2 1,-8-1 0-16,-6 2 2 15,-9 1-4-15,-5-1 0 16,-2-1-1-16,0-2-5 0,5-6-2 16,5-1 1-16,7-4 0 15,8-6-3-15,13-5 3 16,11-3 0-16,14-3 2 16,5 1 5-16,14 7 2 15,-8 4 2-15,2 13 0 16,-3 10 3-16,-15 12-1 15,-2 6-5-15,-17 10 3 16,-8 2 1-16,-6 2-5 16,-4-2 2-16,1-7-1 15,-2-6-1-15,3-15 1 16,-1 0 1-16,8-14 1 16,4-8 3-16,8-11 0 15,1-10 3-15,1-9-4 16,3 0-1-1,0 0 0-15,3 6-3 16,0 6 6-16,-1 10-7 0,-5 11 6 0,-1 7-4 16,0 13-6-16,-4 4 5 15,4 7-7-15,-1 7 3 16,5-1 3-16,2-3 1 0,7-5 5 16,1-11-4-16,1-12 12 15,4-2 1-15,-8-15 5 16,-4-1 5-16,-12-5-4 15,-8 1 5 1,-17 4-6-16,-1 3-4 0,-15 8-9 16,-1 7-2-16,2 6-12 15,-1 9 3-15,16 5 3 16,2-3-10 0,18 7 9-16,6-4-3 0,13-2-5 15,7 0 11-15,5-9-2 16,-3-3 6-16,-2 0 0 15,-3-4-4-15,-13-4 6 16,-1-2-6-16,-14-4 1 0,-1-1 10 16,-5-2-7-16,-1 6-3 15,-1 2 3-15,4 1-9 16,4 7 5-16,-2-2-1 16,8 3-4-16,-6 0 1 15,0 0 0-15,0 0 2 16,15 5 5-16,0 4-3 15,28 17 1-15,-28-19-1 16,-7-4 0-16,1-2-4 0,-3-2-2 16,-1-2 6-16,2-6 0 15,1-3 2 1,0-7-2-16,3-3 7 0,-1-4-4 16,1-4 0-16,2 4 3 15,0 4-7-15,3 7-7 16,-2 9 8-16,-1 5-5 15,1 7 1-15,4 14 3 16,-1 0 1-16,11 13-1 16,-2-2 1-16,1-5 2 15,1-3-5-15,-5-13 8 16,-10-2-6 0,0-13 0-1,-1-3 2-15,0-9-3 0,8-7 5 0,-5-9-1 0,-1-2-1 16,-2-2 1-16,0 5 1 15,-2 10-2-15,0 7-2 16,-3 13-3-16,-1 4 4 16,0 11-3-16,3 9-3 15,-2 8-16-15,0 2-31 16,3 0-59-16,-4-10-45 0,-4-9-128 16,1-12-119-1,-3-22 256-15</inkml:trace>
  <inkml:trace contextRef="#ctx0" brushRef="#br0" timeOffset="7902.85">19942 8125 1830 0,'3'1'-67'0,"-3"0"-110"16,-3 0-56-16,2-1 117 15</inkml:trace>
  <inkml:trace contextRef="#ctx0" brushRef="#br0" timeOffset="8069.19">18529 8591 1501 0,'164'-113'380'16,"33"-10"-552"-16,-1-12-79 15,-4-5 23-15,4 9 156 16</inkml:trace>
  <inkml:trace contextRef="#ctx0" brushRef="#br0" timeOffset="8599.85">20322 7609 863 0,'-19'38'302'0,"10"7"-240"15,7 2 6-15,9 7 17 0,6 2-8 16,12-4-37-16,4-5-16 15,4-11-20 1,10-6-3-16,-3-13-1 0,3-10 4 16,4-12 14-16,-13-10 7 15,-2-7 2-15,-9 1 6 16,-13-6-11-16,-1 4-1 16,-12-1-4-16,1 1-5 15,-7 4-2-15,5 3-9 0,1 8 1 16,2 5-4-16,12 8-1 15,0 6 8-15,13 12-1 16,1 5 7-16,5 3-1 16,4 5 0-16,4-1 5 15,0-1-2-15,-5 1 1 16,4-1-1-16,-10 8-5 16,-8 4-3-1,-8 9 1-15,-12 5-3 0,-5 7-3 16,-1-5 1-16,0-6-7 15,3-8-8-15,4-18 5 16,0-5-1-16,1-12 2 16,0-4 2-16,-6-3 3 0,-1-6-6 15,-9-5-24-15,-15-3-17 16,-11-9-86-16,-5 2-54 16,-10-4 241-16,2-8-86 15</inkml:trace>
  <inkml:trace contextRef="#ctx0" brushRef="#br0" timeOffset="8766.79">20306 7815 684 0,'36'-38'378'16,"25"3"-32"-16,17 1-264 16,10 1-26-16,3 6-40 15,-12 3-14-15,-9 14-122 16,-15 9 329-1,-29 19-191-15</inkml:trace>
  <inkml:trace contextRef="#ctx0" brushRef="#br0" timeOffset="9113.12">18804 9966 1406 0,'-4'-18'447'0,"13"1"-466"16,1-5-14-16,-2 5 23 16,-7 11 17-16,-2 1 0 15,-1 8-5-15,-4 6 0 16,-5 14-2-16,-1 8-2 0,-5 6 2 15,-2 2 2-15,2-7 4 16,1-4 4-16,9-12 8 16,1-5-1-16,8-7-7 15,-4-3-3-15,-3-9-20 16,4-6-31-16,-6-14-178 16,5-2 156-16</inkml:trace>
  <inkml:trace contextRef="#ctx0" brushRef="#br0" timeOffset="9455.86">21321 6927 1907 0,'2'21'1'0,"1"25"6"16,-1 34-1-16,-1 46 6 15,2 24 6-15,10 32 8 31,9 22 1-31,3 24-3 0,3 9-8 0,-7 20-16 16,-5-3-10-16,-5-19-16 16,-2-20-16-16,-4-66-26 15,0-35-16-15,1-58-71 16,-5-28-59-16,-13-38 135 16</inkml:trace>
  <inkml:trace contextRef="#ctx0" brushRef="#br0" timeOffset="11033.49">18889 9512 1135 0,'-13'-12'385'0,"20"-2"-358"16,6 0-34-16,-4 6 7 15,2 6 4-15,2 16 2 16,0 16 4-16,10 31-1 16,4 22 4-16,8 28 30 15,5 5 5-15,0 3 5 16,1-10-5-1,-9-22-4-15,1-12 3 16,-4-33-1-16,-5-12-7 0,-1-24-27 16,-8-8-12-16,-3-22-3 15,-6-9 3-15,-6-17-5 16,-7-2-3-16,-9-1-7 16,-4 8-3-16,-5 14 3 0,4 6 5 15,0 17-4-15,7 2-6 16,4 9-2-16,5 3-5 15,9 0 6-15,5-1 5 16,13-6-2-16,4-5 2 16,10-8 10-16,3-2 0 15,4-2 6 1,2 5 5 0,-4 13-3-16,4 5 3 0,-12 15 0 0,-3 9 2 0,1 10 2 15,-11 3-4-15,-2 2 2 16,-1 0-3-16,-5-12-4 15,3-6-1-15,8-16-1 16,0-15 1-16,1-16 2 16,1-14 5-16,-3-10-1 15,-2-3 1 1,-7-9 0-16,-6 5 0 0,-11 4 4 16,-6 8-1-16,-5 14 4 15,-5 8 1-15,1 18-3 16,-1 10 1-16,6 14-10 15,5 6-2-15,10 9 0 0,8-3-3 16,11-3 3-16,9-5-2 16,8-12 2-1,5-8 0 1,4-10 7-16,-4-10 4 0,-2-7 5 0,-3-1 7 16,-10-9-1-16,-9 1-1 15,-11-2-6-15,-12 2-4 16,-2 10-3-16,7 3 1 15,-1 10 1-15,3 2-7 0,2 4-3 16,-4-1-2 0,0 0-4-16,5 15 4 15,4 8 7-15,14 24-3 16,-18-31-2-16,6-3 0 0,-7-7 0 16,4-3-6-16,-5-10 6 15,0-6 2-15,3-10 1 16,-3-3 3-16,3 0-5 15,0 0 1-15,0 8-2 16,9 0 0-16,-2 6 1 16,0 8-3-16,5 7-1 15,-7 5 8-15,4 8-3 16,1 1-1-16,2 0 1 16,3 1-5-16,2-7 2 15,-1-3 1-15,2-8 0 0,5-5 6 16,6-10 5-1,0-5-4-15,4-6 3 16,-17-6-5-16,-11-2-4 0,-4-2 2 16,-14 5 1-16,1 7-7 15,-6 14 0-15,-1 6 2 16,-6 12-8-16,3 5-1 16,4 5-2-16,-1 2-7 0,16 3 3 15,2-2 4 1,13-7 2-16,1-3 5 0,2-12-1 15,-2-6 1-15,-6-11 2 16,4-3 1-16,-6-11 3 16,-2-3 4-1,-8-2 0-15,1-3 5 0,-12 5 5 16,0 5-7-16,-3 0-1 16,-16 1-2-16,13 6-7 15,-3 1 5-15,6 10 0 16,13 5-4-16,0 10-2 15,9 9-4-15,11 14 3 16,-2 5 3-16,11 10-1 16,1 1 1-16,-1-4-1 15,4-5-1-15,-5-9 3 16,-1-8 1-16,-4-10-1 0,0-6 1 16,-3-9 4-16,-7-4-1 15,-1-5 4-15,-4-5-4 16,-4-5-2-16,1 0 0 15,-5 2 1-15,2 6 4 16,-2 7-5-16,0 2 2 0,5 9-9 16,-1 2-1-1,6 8 3-15,-1 3-1 0,10 7 3 16,1 1 0-16,9 3 1 16,-2-1 0-16,0-2 3 15,-1 6 0 1,-14 1-3-16,4 3-12 0,-23 7-41 15,-7 2-50-15,-29-1-157 16,-13-4 167-16</inkml:trace>
  <inkml:trace contextRef="#ctx0" brushRef="#br0" timeOffset="11381.21">21146 9243 1815 0,'11'-22'453'15</inkml:trace>
  <inkml:trace contextRef="#ctx0" brushRef="#br0" timeOffset="20506.06">17029 12659 441 0,'-15'12'194'0,"1"1"-102"15,3 0-33-15,1-1-1 16,-3 2 3-16,3-3 7 15,3-6 5 1,5-2 1-16,12-3-14 16,6 3-5-16,26-2-2 0,15-2 3 0,27-7-4 15,7-3-5-15,10 0-19 16,7 0-5-16,5 6-9 16,1-2 1-16</inkml:trace>
  <inkml:trace contextRef="#ctx0" brushRef="#br0" timeOffset="21461.98">17578 12460 1615 0,'15'10'4'0,"-4"-3"-2"15,27 16 5-15,-2-4-2 16,9 3 2-16,5-1 15 16,-7-5 10-16,-2 1 4 15,-7-2 1-15,-2 2-6 0,-9 5-2 16,-8 6 8-16,-15 13 13 16,-11 9-3-16,-22 17-5 15,-8 7-7-15,-25 3-11 16,-15 3-6-16,-18 1 7 15,-4-2-7-15,12-9 0 16,12-12-7-16,22-20-9 16,8-11-12-16,21-16-56 15,13-3-26-15,21-19-128 16,20-13-49-16,18-28 167 16</inkml:trace>
  <inkml:trace contextRef="#ctx0" brushRef="#br0" timeOffset="22139.05">19037 12518 669 0,'-10'-3'291'0,"5"-15"-174"16,-5-8 0-16,2-22-21 16,3-9-11-16,2-9-17 0,-1 1-2 15,4 17-16-15,0 10-14 16,5 18-19 0,0 11-6-1,-4 21-11-15,-1 17 2 0,0 31 6 16,1 22 0-16,-1 23 9 0,8 5 5 15,-11 4 19-15,2-6 12 16,-5-10 1-16,-15-13-4 16,2-29-2-16,-5-17-2 15,4-27 12-15,5-8-10 0,4-20-13 16,0-11-12-16,4-27-17 16,5-14 1-16,7-15-9 15,5-13 10-15,11 1-3 16,6 3-2-16,13 8-3 15,2 20-5-15,10 34 2 16,1 18-1-16,-5 43 3 16,1 17 1-16,-11 23-6 15,-5 10 3-15,-8 3 10 16,-4 2-10-16,-9-8 7 16,-3-8-5-16,-7-20-10 15,-3-11-13-15,-6-16-60 16,-1-11-30-16,-11-10-104 15,-6-7-44-15,-9-16 168 0</inkml:trace>
  <inkml:trace contextRef="#ctx0" brushRef="#br0" timeOffset="22302.85">18774 12822 1042 0,'16'2'381'0,"24"-4"-322"15,11-6-21-15,26-13-12 16,11-6-17-16,2-1-62 16,-5 1-74-16,-24 5 82 15</inkml:trace>
  <inkml:trace contextRef="#ctx0" brushRef="#br0" timeOffset="22809.53">19367 12519 1029 0,'4'-14'370'0,"17"7"-324"16,3 5-12-16,5 16-12 15,1 10 5-15,0 19 7 0,-6 11 10 16,-10 11-1-16,-2 7-9 15,-13-2 0-15,-2-3-5 16,-10-18-2-16,-4-12 0 16,-1-20-9-1,-1-8-1-15,8-18-4 16,-3-13-4-16,8-21-5 16,6-11-1-16,8-18 0 0,17-7-1 0,7 2-1 15,9 2 2-15,10 11-2 16,-10 13 0-16,-2 18 1 15,-10 15-6-15,-12 25-2 16,-7 11 0-16,-15 14 0 16,-6 8 1-16,-15 6 5 15,-4 1-2-15,-7 0 3 16,-3-3 1-16,1-8 1 16,7-5 0-16,18-12-1 15,8 0-1-15,30-6-1 16,4-3 0-16,23-4 1 15,8-3-1-15,2-3 1 0,2 0 2 16,-6 3-20-16,4 0-43 16,-8 4-118-16,2-5-80 15,-16-10 149-15</inkml:trace>
  <inkml:trace contextRef="#ctx0" brushRef="#br0" timeOffset="23029.09">20403 12824 1365 0,'9'62'468'0,"7"9"-427"0,-10 20-97 15,-17 1-21-15,-17 5-53 16,-6 1-34-16,-1-23-38 31,14-17 17-31,8-46 111 0</inkml:trace>
  <inkml:trace contextRef="#ctx0" brushRef="#br0" timeOffset="23593.63">20914 12135 1365 0,'9'42'459'0,"9"9"-439"15,-10 20-35-15,5 10-4 16,-13 5 0-16,-4 10 3 16,7-5 12-16,-10-6 6 0,2-19 2 15,1-18 0-15,-1-31-2 16,0-14-2-16,0-33-1 15,2-16 3-15,-2-32 4 16,6-10-4-16,2-16-1 16,3-2-2-16,3 4-3 15,1 4 5-15,0 28-1 16,-1 16 0-16,6 32 0 16,-2 15-2-16,8 29 1 15,5 8 5-15,1 32 5 16,5 9-1-16,1 0 5 15,3 5-4-15,4-26 2 16,-1-13 7-16,5-23 1 16,1-13-2-16,4-31-4 0,2-16-7 15,-5-18-4 1,-5-4-1-16,-12 3 0 16,-9 6 1-16,-10 12-1 0,-2 6 6 15,-8 24 9-15,2 6-1 16,-2 16 4-16,2 10-4 15,5 18-11-15,-2 13 0 16,5 23-3-16,-1 9 2 0,3 13 0 16,2 1 2-16,-4 0-7 15,0-6-16-15,-6-12-75 16,-1-11-60-16,-2-25-132 16,-2-16 164-16</inkml:trace>
  <inkml:trace contextRef="#ctx0" brushRef="#br0" timeOffset="24018.94">22147 11993 866 0,'7'35'413'16,"1"6"-27"-16,4 18-381 0,-1 6-1 15,-8 18 5-15,0 11-9 16,-8 12 2-16,0 6-4 16,-7-8-1-1,3-14 10-15,-1-32-1 16,-1-19 5-16,2-31-1 16,1-18-1-16,2-34-2 0,0-16-14 0,2-29-13 15,4-3-12-15,0-14 2 16,5 1 5-1,3 4 13-15,3 8 8 16,6 34 8-16,4 16 3 0,5 37-3 16,1 12 8-16,9 32 3 15,2 11 3-15,1 22 4 16,5 10-5 0,-9 6-16-16,-2-2 4 0,-10-8-30 15,-13-12-39-15,-7-13-104 16,-13-13-62-16,-16-21 134 15</inkml:trace>
  <inkml:trace contextRef="#ctx0" brushRef="#br0" timeOffset="24208.95">22067 12565 1249 0,'48'-12'429'0,"9"-3"-395"16,17-1-43-16,2 2-14 0,-4 0-25 16,0-2-41-1,-14 2-103-15,-5 0-28 16,-8-1 122 0</inkml:trace>
  <inkml:trace contextRef="#ctx0" brushRef="#br0" timeOffset="24963.94">23648 12476 1005 0,'-18'0'377'0,"7"-3"-289"0,2 5-4 0,-2 3-33 0,0-2-18 0,1 5-29 16,1 1-5-16,1 11-1 16,3 4 4-16,-2 12-3 15,5 7 0-15,5 3 6 16,9-2 4-16,11-10 20 15,7-10 8-15,8-23 9 16,2-9-2-16,0-17-11 16,5-11-8-16,-11-11-10 15,-4-4-6-15,-14-8-7 16,-18-1 0-16,-16 4-1 16,-8 3 0-16,-16 15-2 15,3 13-2-15,-4 25-6 0,1 11-2 16,8 21 2-16,4 5 3 15,15 0 5-15,8-2 1 16,18-7-2-16,9-6-1 16,12-12 0-16,5-7 0 0,8-13 3 15,7-8 0-15,7-13 0 16,0-2 2 0,-5-4 1-16,-8-1 0 15,-10 12 2-15,-4 8 1 0,-7 15 1 16,-3 12 0-16,-2 26 1 15,1 10-2-15,-3 20 0 16,2 8 2-16,-1-2-4 16,-2-2-10-16,2-15-64 15,5-14-46-15,8-27-134 16,-4-15-66-16,12-32 197 16</inkml:trace>
  <inkml:trace contextRef="#ctx0" brushRef="#br0" timeOffset="25395.22">25107 11928 1276 0,'-7'14'435'0,"-1"19"-415"0,-1 8-6 16,-5 15-2-16,-2 11-3 0,-3 14-6 15,3 12 0 1,-5 11 6-16,-1 0 5 16,1-5 13-16,0-15 9 0,5-26 6 15,5-19 0-15,8-31-2 16,3-13-11-16,5-36-14 16,6-16-6-16,9-31-10 15,4-16-2-15,8-15-3 16,0 1 0-16,7 4-2 15,-3 6 4-15,4 25 3 16,2 18 1-16,-12 31-1 16,5 23 0-16,-5 43-4 15,-2 19-1-15,1 30 3 16,-12 16 2-16,-10 12 2 16,0 3 2-16,-4-6-8 15,-3-20-21-15,5-24-56 0,-7-22-33 16,-7-24-71-16,7-12-32 15,-12-27 142-15</inkml:trace>
  <inkml:trace contextRef="#ctx0" brushRef="#br0" timeOffset="25568.43">24991 12337 807 0,'-8'6'355'0,"17"-2"-157"16,11 2-78-16,18-6-35 15,14 0-19-15,26-6-40 16,6-5-13-16,6 0-77 16,-6-1-68-16,-18-3-209 15,-7 1 204-15</inkml:trace>
  <inkml:trace contextRef="#ctx0" brushRef="#br0" timeOffset="26082.01">25814 12180 798 0,'-30'-7'343'0,"7"7"-189"0,2 2 1 15,-3 17-15-15,7 8-7 16,10 25-23-16,6 14-19 16,6 17-38-16,5 4-13 15,0 4-18-15,1-5-5 16,-1-8-11-16,-5-9-6 15,-6-28 1-15,2-15 0 0,-9-27 5 16,-2-13-3-16,-6-24-1 16,-4-13-1-16,7-19 1 15,1-8-2-15,9-7 2 16,3-7-1-16,9-5-1 16,10 0 3-16,9 13-5 15,10 11 2-15,11 25-1 16,-2 17 1-16,2 21-1 15,-11 10-2-15,-11 20 3 16,-10 11-6-16,-17 14 7 16,-6 8-1-16,-21 7-5 15,-7 3 8-15,-12-1-6 16,-12-4 3-16,-1-9 3 16,3-9-3-16,13-11 3 0,16-9-3 15,21-9-3-15,8-5 3 16,24-5-4-16,11-2 0 15,28-2 5-15,9-4-2 16,11 2-1-16,0 1-11 16,-7-2-64-16,1-1-43 15,-3-5-85-15,-7-2-25 16,-10-10-25-16,-9-3 146 16</inkml:trace>
  <inkml:trace contextRef="#ctx0" brushRef="#br0" timeOffset="26702.01">26417 12048 575 0,'-15'-34'306'15,"-1"6"-73"-15,12 11-73 16,-1 5-4-16,7 13-36 16,4 6-17-16,3 13-43 15,1 7-15-15,1 18-5 16,0 4 8-16,-3 13 4 15,2 5-1-15,-5 3-4 16,-3 2-8-16,-2-13-18 0,0-9-3 16,0-21-12-16,1-9-2 15,-2-17 0 1,-1-10 3-16,-2-21-1 0,1-12 4 16,2-20-4-16,0-4-4 15,-1-6-2-15,0 1-3 16,-1 7-1-16,3 7 4 15,0 17 4-15,1 13-4 16,3 19 2-16,-2 10-8 0,3 21 4 16,4 9 2-16,5 12-3 15,6 3 7 1,7-7-4-16,4-6 0 16,11-14-1-16,4-8 3 0,7-14-5 15,4-11 9-15,-6-20-4 16,-5-7-3-16,-12-8 4 15,-11 1-4 1,-11 0 21-16,-6 6 10 0,-9-3 8 16,0 4-1-16,-5 13-8 15,1 0-3-15,5 23-16 16,1 9 1-16,4 23-3 16,3 18-12-16,3 19 8 15,0 14-4-15,2 14 4 16,-1 3 1-16,1 2-4 0,-1-9 6 15,-2-17-13 1,2-10 4-16,-4-23-41 16,-1-9-39-16,-1-25-96 0,-2-16-69 15,5-34 618-15,4-13-339 16</inkml:trace>
  <inkml:trace contextRef="#ctx0" brushRef="#br0" timeOffset="27241.76">27429 11688 911 0,'-5'27'433'0,"5"4"-66"0,0 18-351 16,0 13-3-16,-5 14-4 15,-6 10 5-15,-3 7 7 16,-3 0 4-16,-4 2 11 15,-3-1 9-15,0-10 10 16,-1-4 2-16,5-28 3 16,4-14-10-1,9-25-6 17,5-14-9-32,8-36-15 0,8-18-9 0,8-32-8 0,2-12-7 0,3-3-2 0,-2-1 6 15,-4 8-9-15,1-1 10 16,1 20-4-16,-1 14-2 15,-5 30 10-15,2 19-10 16,-1 30 7-16,2 20 1 16,7 33-5-16,0 11 12 0,-2 12-4 15,-1 0-1 1,1 0 8-16,-6-1-7 0,0-12-3 16,-5-9-2-16,-11-28-22 15,2-8-7 1,-5-23-75-1,-3-9-45-15,-4-14-41 16</inkml:trace>
  <inkml:trace contextRef="#ctx0" brushRef="#br0" timeOffset="28981.63">27614 12175 1906 0,'50'-9'12'0,"-12"4"-1"0,38-7 2 15,-13 4-3-15,-20 5-7 16,-12 3-3-16,-18 4-9 15,-9 2-3-15,-21 3 1 16,-7-4 4-16,-18-2 11 16,-1 1 5-16,-8-8-5 15,2 2-1-15,-13-3 1 16,-4 1-5 0,3 7 2-16,-4 1-1 0,18 8 0 15,6-2 2-15,16-4-2 16,7-1-3-16,27-1-7 15,11-2-4-15,19-1 1 0,7 1 4 16,8-5 6-16,4-1 3 16,12 2 18-16,-7-6 15 15,-5 2 8-15,-11 2 3 16,-26 1-6-16,2 4-12 16,-15 1 4-16,-11 0-8 15,-17 9-12-15,-17 3 0 0,-23 5-7 16,-3 1 4-16,-7-3-1 15,6-1-4 1,5-4-1 0,4 1-5-1,6-5 5-15,15-1 3 0,21-2-9 0,5-7 1 0,21-5-28 16,7-1-24-16,17-9-117 16,11-3-73-16,9-2 149 15</inkml:trace>
  <inkml:trace contextRef="#ctx0" brushRef="#br0" timeOffset="32683.01">16938 14878 982 0,'-21'9'343'15,"14"-11"-313"-15,11-6-3 16,7 1-7-16,7-2-12 15,0-1-1-15,15 8-1 16,12-2 6-16,22 1 23 16,16 2 0-16,17-4 13 15,7 1-13-15,18-3-16 32,1-1-5-32,7-2-3 0,-1 0 5 0,-9-1-6 0,-9 2-2 15,-22-2-7-15,-16 0 2 16,-31 1-7-16,-11 4-5 15,-16 2-58-15,-10 1-18 16,-18-1-64-16,-6-1-39 16,-14-8-127-16,-1-4 190 15</inkml:trace>
  <inkml:trace contextRef="#ctx0" brushRef="#br0" timeOffset="32964.29">18021 14328 668 0,'24'-24'265'16,"5"2"-172"-16,16 11-23 16,-3 4 0-16,8 16 18 15,-3 9-5-15,-4 11 6 16,6 10-3-16,-5 10-30 16,0 2 1-16,0 8-20 15,-9-3-12-15,-8 0 1 16,-5 0-10-16,-23-12 7 15,-9 3 8-15,-19-7-2 16,-13-3 1-16,-6-5-16 0,-2-4-7 16,-5-14-6-1,-4-2-4-15,3-11-25 16,7-4-21-16,7-7-77 0,20-8-49 16,18-14 109-16</inkml:trace>
  <inkml:trace contextRef="#ctx0" brushRef="#br0" timeOffset="33599.66">19699 14085 797 0,'-53'49'318'0,"29"-41"-212"15,7-6-11-15,-2 0-16 16,3 5-22-16,-3 1-14 16,-15 11-26-16,12 5-2 15,-5 10-5-15,8 5-10 16,13 13 3-16,-3 0 6 0,14 3-4 16,-2 3 6-16,15-5-7 15,3 1 0-15,5-10-3 16,1-7-4-1,12-11 4-15,6-11 2 0,-7-15 5 16,8-9 3-16,-13-15 19 16,0-9 2-16,4-12 22 15,-6-2 5-15,0-4-10 16,-9-1-6 0,-10 4-16-16,-6 4-6 0,-12 0-4 15,-6 1-6-15,-15-1-4 16,-7-4-3-16,-9 3-2 15,-4 6-2 1,-6 12 1-16,4 10 0 0,-9 15-5 16,8 5 4-16,4 17-2 15,7 3-3-15,22 8-25 16,-4 1-27 0,18 2-72-16,2-2-49 0,4-9 176 0,10-6-42 15</inkml:trace>
  <inkml:trace contextRef="#ctx0" brushRef="#br0" timeOffset="33928.69">19589 13971 980 0,'0'1'379'16,"13"4"-235"-16,11 16-87 15,-8 10-22-15,9 27 12 16,-11 12-12-16,4 14-11 16,0 10 3-16,-5 15-14 15,3 5 3 1,-4-4 1-16,-2-4 4 0,-5-19 12 16,-1-10 7-16,0-6 4 15,-1-8-1-15,-2-20-4 0,1-8-12 16,-2-23-12-1,5-6-6-15,-1-8-36 0,-2-13-38 16,0-9-125-16,-1-11-83 16,-4-3 163-16</inkml:trace>
  <inkml:trace contextRef="#ctx0" brushRef="#br0" timeOffset="34470.91">20834 14599 649 0,'17'8'318'0,"-13"-8"-39"16,-2-1-255-16,-12 1-10 15,-7-1-5-15,-9 0-2 16,-3-2-5-16,-6-2 11 15,0-2 3-15,-5-2 16 16,-3-6 10-16,9-3 5 16,-13-3 5-16,16-5 1 15,5 2 0-15,1-6-11 0,20-1-10 16,10-2-17 0,21 0-11-16,11 2-1 15,11 2-1-15,-5 13 1 0,-4 6-1 16,-3 13-3-16,-6 11-7 15,-7 9 1-15,-8 5-2 16,-13 13 4-16,-6 2 6 16,-17 13-1-16,-7 3-2 15,-11 0 3-15,-5 4-4 0,-2-8-1 16,-11-5 5-16,-1-5-3 16,2-8 5-16,9-11-5 15,17-4 2-15,17-13 1 16,10-7-3-16,17-3 3 15,11-7 0 1,34-5-3-16,12-4 2 0,16-7 2 16,7 2-3-16,-6-5-13 15,0 7-19-15,0-1-62 16,-5-4-24-16,-10 1-55 16,-7-4-13-16,-13-2 126 15</inkml:trace>
  <inkml:trace contextRef="#ctx0" brushRef="#br0" timeOffset="35004.78">21880 14298 814 0,'11'-1'340'15,"-5"-1"-194"-15,0 0 8 0,-12-2-27 16,-10 2-18-16,-18 0-43 15,-1 0-35 1,-9 6-24-16,-1 1-5 0,0 7 1 16,-4 4 2-16,2 8-1 15,5 7 0-15,2 7 4 16,5 4-2-16,17-3-3 16,9-1 4-1,26-7-7-15,12-3-1 0,12-14 1 16,4-11-2-16,2-18 2 15,2-12 0-15,1-16 4 16,7-8 2-16,-4-6 0 16,4-2 2-16,-1-4 8 15,-20 0 0-15,-4 1 13 16,-15 1 11-16,-26 0 8 16,3 2 1-16,-14 6-12 15,-7 3-8-15,11 16-20 16,-10 10 2-16,17 17-1 0,4 10-7 15,8 22 6-15,18 10-7 16,1 25 1-16,6 9 0 16,0 18-4-16,-3 9 5 0,-7 15 2 15,-1 2-4 1,-12 0 7 0,-5-8-11-1,-6-21-13 1,-11-11-13-1,3-28-60-15,-7-12-33 0,-8-27-105 0,-1-18-63 0,-19-19 184 0</inkml:trace>
  <inkml:trace contextRef="#ctx0" brushRef="#br0" timeOffset="35791.82">20219 14675 1546 0,'0'15'0'0,"-1"2"-5"0,-13 17-32 0,-10 6-26 0,-15-1-45 0,-7-4-26 15,-4-14-20-15,-4-12 92 16</inkml:trace>
  <inkml:trace contextRef="#ctx0" brushRef="#br0" timeOffset="36398.12">19954 13623 832 0,'4'-29'328'15,"5"9"-224"-15,-5 4-5 16,-3 12 9-16,-1 4-3 15,-2 10-18 1,-1 8-5-16,1 18-23 0,-7 5-10 16,0 12-11-16,6 1-10 0,-7-5-16 15,6 0-5-15,-2-6-5 16,-3-2 2-16,5-5-2 16,0-1-3-1,-1-12-17-15,2-6-25 0,2-8-85 16,0-5-50-16,3-6-102 15,-1 0 160 1</inkml:trace>
  <inkml:trace contextRef="#ctx0" brushRef="#br0" timeOffset="36770.76">19976 14605 659 0,'-15'24'266'0,"9"-13"-179"0,6-2-15 16,8-6-34-16,-4-10 0 15,14-14 10-15,8-12 12 16,-3-19 13-16,7 1 6 16,-2-9-19-16,-8 7-14 0,-6 13-19 15,1 8-10-15,-13 21 9 16,-5 8-1-16,-7 15 4 15,-9 8-9-15,-4 13-11 16,6 3-6-16,5 1 0 16,5-3 3-16,12-6-11 15,6-3 9-15,8-5-7 16,8 3 2-16,5-5 6 16,3 4-5-16,-3-1 2 15,-1 0 2-15,-8 5-6 16,-9-2-38-16,-12 7-93 15,-6-2-62-15,-14 1 108 16</inkml:trace>
  <inkml:trace contextRef="#ctx0" brushRef="#br0" timeOffset="37194.92">22151 13810 808 0,'7'-8'368'15,"5"-1"-90"-15,3 6-248 16,-1 3-17-16,-3 17-8 0,-2 4-2 15,-1 18 0-15,-5 11-5 16,-7 3-10-16,-2 3-12 16,-5-7-62-16,0-5-42 15,-1-7-217-15,-3-14 222 16</inkml:trace>
  <inkml:trace contextRef="#ctx0" brushRef="#br0" timeOffset="37586.41">22239 14504 952 0,'14'1'354'0,"14"-13"-283"15,5-9-7-15,8-18-6 16,4-10-16-16,3-15-18 15,-4-2-9-15,-12 2-15 16,-4 8 5-16,-20 19-1 16,-5 12 20-16,-10 19 27 15,-8 6 1-15,-7 16 2 0,-8 2-19 16,0 14-23-16,1 2-7 16,11-6-4 30,12 1 3-46,12-9-8 0,8-1 4 0,12 0 3 0,3-1-3 0,6 4 4 0,3 3-4 16,-6 10 0-16,-7 5 3 0,-13 5-2 16,-11 3 0-1,-14-3-18-15,-7-1-25 0,-14-6-72 16,-3-7-52-16,-12-21 101 16</inkml:trace>
  <inkml:trace contextRef="#ctx0" brushRef="#br0" timeOffset="37720.49">22999 14208 1262 0,'21'5'483'0,"-23"-48"-372"15</inkml:trace>
  <inkml:trace contextRef="#ctx0" brushRef="#br0" timeOffset="59981.63">16474 16686 1526 0,'-20'8'560'0,"17"-9"-476"16,6-5-21-16,19-6-49 16,8-6-7-16,17-4 0 15,11 0-4-15,16 2-4 16,6 6-3-16,9 2 3 16,1 4 1-1,15 0 4 1,2 1 5-16,0-1 12 0,1 0 10 0,-22 6 14 15,6-1-6-15,-20 6-6 0,1 1-13 16,-23 0-13-16,-16 1 0 16,-10-1-11-16,-13-3-6 15,-5 0-33-15,-6 0-22 16,-6-6-62-16,-4-2-40 16,-6-6-52-16,-15 0 126 15</inkml:trace>
  <inkml:trace contextRef="#ctx0" brushRef="#br0" timeOffset="60325.94">17507 16080 1360 0,'31'16'529'0,"-9"-14"-327"16,11 4-172-16,4 5-28 15,14 2 0-15,-12 12-11 16,-1 4-14-16,4 9-29 16,-9 7-8-16,-1 6 9 15,-6 1 16-15,-9-1 43 0,-4-1 19 16,-13-1 33-16,-7 4 9 15,-19 10-4 64,-7-1-4-79,-18 4-31 0,-2-3-11 0,-3-14-36 0,0-5-37 0,10-17-79 0,2-12-45 0,11-21 104 0</inkml:trace>
  <inkml:trace contextRef="#ctx0" brushRef="#br0" timeOffset="60690.57">18096 16133 1384 0,'-2'0'515'0,"13"1"-371"0,-5-1-111 0,-6 4-16 0,20 1 0 16,-12 4-13-16,-13 12-30 15,24 6-15-15,-12 21-33 16,13 10-3-16,13 18 19 16,-9-2 16-16,8-5 35 0,-4-3 18 15,4-19 39-15,-7-7 19 16,1-14 31 0,-6-11 11-1,0-16 13-15,-4-12 3 0,4-24-17 0,1-11-26 16,-2-21-50-16,2-1-32 15,-9-1-71-15,-1 3-16 16,-4 15-49-16,1 3-26 16,11 19-1-16,-4 9-18 15,9 16-56-15,4 10 151 0</inkml:trace>
  <inkml:trace contextRef="#ctx0" brushRef="#br0" timeOffset="61445.66">18874 16458 1802 0,'3'-8'27'0,"2"-9"2"16,-1-11 31-16,-4-8-36 16,-9 1-7-16,-8 3-23 15,-3 7-12-15,-2 13-8 16,1 6 8-16,5 16 8 0,-4 9 0 15,12 13 6-15,0 11 0 16,9 5 4 0,6-1 8-16,5-6 9 15,0-13 0 17,2-11 3-32,4-7 4 0,0-9 4 0,3-3 6 0,-2-10 7 0,-2-3-5 0,-5-6-9 15,-3 1-7-15,-6 0-13 16,-3 1 2-1,-2 4 0-15,-3 6-4 0,2 6-1 16,0 4-7-16,3 13-12 16,1-1 2-16,4 15-2 15,10-1 3-15,3-3 12 16,14 1-2-16,-2-12 0 16,-2-7 5-16,14-8-3 15,-11-8 6-15,12-14 7 16,-2-7-4-16,-17-18 8 15,-5-9-3 1,-14-9-1-16,-3-4 9 0,-14 3-3 16,0 2 8-16,-10 8-5 15,0 10-7-15,-1 20 2 16,9 10-1-16,-1 24-9 16,7 15-5-16,11 21-2 0,-3 16-10 15,20 19 7-15,0 5 8 16,12 0-22-1,2-4 0-15,4-22 5 0,-1-11-10 16,-2-23 20-16,-1-13 6 16,-5-20-6-16,4-16 6 15,-13-13 2-15,6-9-9 16,-13 0 8-16,-5 5 0 16,-6 6-6-16,-5 11 2 0,3 13-1 15,0 7-8-15,5 11-11 16,-5 5-8-16,4 12-27 15,3 6-11-15,14 5-21 16,5-5-17-16,8-10-7 16,-5-9-10-16,-19-10 79 15</inkml:trace>
  <inkml:trace contextRef="#ctx0" brushRef="#br0" timeOffset="61594.29">19217 15964 1573 0,'-2'10'533'0,"9"6"-529"0,6-7-91 16,6-2-271-16,2-4 241 16</inkml:trace>
  <inkml:trace contextRef="#ctx0" brushRef="#br0" timeOffset="62722.86">20224 16152 1790 0,'2'0'659'16,"-2"0"-495"-16,-16-3-204 15,-9-5-70-15,-16-2-26 16,-3-1-5-16,-18 7 14 16,6 5 26-1,-3 15 36-15,1 10 17 0,27 15 45 16,1 8 16-16,16 3 25 16,10 1 13-16,12-11 2 15,7-9-1-15,11-13-3 0,2-16-2 16,12-24-10-16,3-12-1 15,0-23-17-15,4-9-10 16,-22-2 0-16,-1 1-10 16,-14 5 4-16,-6 1 4 15,-9 10 1-15,-6 1 6 16,-2 10 10-16,-6 10 0 0,21 13-7 16,-13 11 0-16,6 10-17 15,-2 10-6-15,-3 16 0 16,19 11-1-16,0 13 4 15,14 3 6-15,0 3 2 16,-1 0-6 0,14-1 4-16,-3-6-7 0,4-7-3 15,6-9 7-15,-1-20-6 16,7-5 3-16,10-25 3 16,-12-5 1-16,-8-14 1 15,-16-4 4-15,-10 0-2 16,-6 1-4-16,-5 1 5 15,-5 3-3-15,-18 7-5 16,2 7 4-16,-5 11-10 16,2 4-2-16,9 14-2 0,0 5-7 15,10 10 6-15,3 3 0 16,5-4 2-16,8-4-3 16,1-8 2-16,12-6 0 15,-11-9 14-15,9-6 11 16,-2-9 5-16,-6-2-2 15,3-5-6-15,-7 0-2 16,-3 0-7-16,-2 4 10 16,-5 4-7-16,0 3-1 0,-2 6-2 15,0 3-10-15,8 7 5 16,2 4 2 0,6 6 2-16,0-1 3 15,10-1-5-15,0-5 2 0,8-10-3 16,2-3 5-16,1-14 3 15,7-3-6-15,-5-15 8 16,-6-5-4 0,-4-5 2-1,-12-4 12 1,0 0 0-16,-2 4 4 0,-14 2 7 0,-5 3-5 0,-17 9-2 16,9 4-4-16,-5 15-10 15,12 4-3-15,2 16-3 16,-3 10-6-16,11 21-4 15,-5 11 3-15,26 16-6 16,-16 0 3-16,18-4 7 0,-6-5-5 16,5-14 3-16,8-5 5 15,-2-15-1 1,7-8 3-16,-16-14 9 16,3-8-4-16,-9-11 2 0,-1-8-3 15,-5-6-9-15,-7 4 7 0,-8-2-8 16,-2 11 1-1,-3 12-14-15,2 3-6 16,2 16-6-16,3 9-6 0,8 18 12 16,4 6 0-16,10 4 5 15,3 0 0-15,2-10-25 16,3-7-22-16,8-16-56 16,0-12-34-16,-22-19 95 15</inkml:trace>
  <inkml:trace contextRef="#ctx0" brushRef="#br0" timeOffset="62897.06">20836 16180 1656 0,'65'-1'580'16,"33"-17"-559"-16,5-7-74 15,13-15 161-15,-24-3-109 16</inkml:trace>
  <inkml:trace contextRef="#ctx0" brushRef="#br0" timeOffset="63640.67">22046 15634 1776 0,'4'14'613'0,"6"11"-562"16,1 8-49-16,1 14-42 15,-3 6-5-15,4 11-15 16,9 2 6-16,-1 1 25 16,5-6 6-16,4-18 20 15,-2-10 5-15,13-24 6 16,4-12 9-16,-4-16 25 15,5-11-5-15,-1-24 3 16,-9-9-9 0,-4-9-25-1,-8-4 2 1,-14 7-14-16,-2 7 2 0,-7 10 3 0,-1 6 0 0,-1 24 1 0,2 7-1 16,1 24-3-16,2 15-7 15,6 22 9-15,1 14 0 16,8 10 5-16,1 2 11 15,5-8 5-15,-1-8 0 0,0-14 7 16,0-9-6 0,-7-15-7-16,1-8-2 15,-4-11-6-15,-2-6-6 0,-2-13 3 16,-6-4-1-16,-1-9-1 16,-3-2 0-16,4 3-7 15,-4 4 2-15,3 10-5 16,-2 8 7-16,3 7-6 15,1 7-3-15,10 10 3 16,-3 6-1-16,11 8-2 16,4 3 7-16,6-2-2 15,4-6 4-15,-3-5 9 16,8-7-8-16,-9-11 11 16,7-5 1-16,-6-9-2 15,0-10 7-15,-3-14-12 0,-2-9 0 16,-11-8-12-16,3 6-5 15,-16 12-14 1,3 10-17-16,-6 17-4 0,-12 14-11 16,-1 26 7-16,-9 14 14 15,5 24 13-15,8 4 14 16,7-5 13-16,5-7 1 16,9-17 1-16,-1-11 3 15,5-18-13-15,-1-6-21 0,-3-17-49 16,2-10-42-16,-12-15 67 15</inkml:trace>
  <inkml:trace contextRef="#ctx0" brushRef="#br0" timeOffset="63810.1">22258 15780 1873 0,'116'-5'615'0,"34"-11"-688"15,31-13-106-15,-14-8 101 0</inkml:trace>
  <inkml:trace contextRef="#ctx0" brushRef="#br0" timeOffset="64677.75">24320 15717 2143 0,'8'48'667'0,"-3"5"-747"15,11 5-17-15,-9 0-1 16,-13-1 22-16,8-9 6 15,-12-3 13-15,1-10 20 16,4-9 14-16,-9-6 37 16,4-9 5-16,-6-12 15 15,8-4 12-15,-2-19 0 16,3-6-2-16,6-18-9 16,-3-12-15-16,7-5-15 15,2-3 6-15,16 9-15 16,3 6 2-16,5 20-5 15,4 12-13-15,-4 19 9 0,5 15 7 16,0 15-3-16,-2 8 7 16,-8 8 0-16,1-3-5 15,-3-5 15-15,-4-6 0 16,-3-16 0-16,-4-3 7 16,-2-12-5-16,-2-9-4 15,-3-13 5-15,-1-13-4 16,-3-14-13-16,1-3-2 0,1 2-4 15,1 6-6-15,2 18 11 16,1 6 3-16,2 15-1 16,1 6 3-16,3 16 0 15,4 9-5-15,-1 19 4 16,4 6-5-16,4 5 2 16,0-5-1-16,8-11 3 15,2-6 5-15,6-13 1 16,-2-5 16-16,10-17 6 15,-6-9-2-15,5-14 5 16,3-10-16-16,-6-3-7 16,2-4-3-16,-13 0-6 15,-7 7-4-15,-15 9-5 16,-4 9 2-16,-12 11-8 0,-5 7 4 16,-10 12 4-16,-7 6-5 15,0 9 9-15,2 0 5 16,8-2-2-16,8-4 2 15,10-7-4-15,8-2-5 16,15-9 6-16,10-4 6 16,14-11 8-16,4-6-2 15,9-8 2-15,-9-3-8 16,-8-2-4-16,-9 2 6 0,-23 0-5 16,-11 4 0-1,-23 5-15-15,-7 3-16 16,-23 14-16-16,7 4-10 0,-1 12-9 15,-5 7-7-15,19 0-24 16,-2 2-16-16,15-4-15 16,16-6-20-16,16-11 100 15</inkml:trace>
  <inkml:trace contextRef="#ctx0" brushRef="#br0" timeOffset="65466.85">25935 15619 1279 0,'43'1'528'0,"-9"-1"-314"0,-10 2-80 16,-14-2-67-16,-7 1-7 15,-21 1-9 1,-9 0-14-16,-18 2-13 0,-15 2-24 16,-5 1-24-16,0 3-1 15,11 3 1-15,10 1 5 16,18 2 11-16,11 1 8 15,12-1 5-15,13-1 2 16,25-8 2 0,10-7 5-16,22-17 1 0,4-7 5 0,0-16 6 15,1-6-10-15,-13-16 5 16,-2-8-3-16,-17-4-2 16,5-3 11-16,-20 4 4 15,-6 7 12-15,-17-3 2 16,-7 6-3-16,-11 14-15 15,3 8-13-15,0 28-17 16,-8 13-7-16,2 31-3 16,-3 20 0-16,7 28 3 15,4 13 9-15,11 5 2 16,7-6 2-16,13-11 8 16,3-10-4-16,21-20 3 15,2-15 3-15,7-18-8 16,5-12 4-16,-11-20 1 15,2-6 1-15,-5-19 3 0,-2-7-9 16,-9-2-8-16,-6-4-6 16,-12 5 3-16,-3 8 4 15,-12 10-7-15,-1 6 2 16,-5 14-11-16,-6 9-8 16,3 14 8-16,-2 11-3 0,7 19 8 15,7 11 2-15,16 5 6 16,11 0 7-1,19-13-2-15,14-16 3 0,10-20 7 16,6-12 4-16,6-33 20 16,-1-16 1-16,1-33-11 15,-6-9-16-15,-19-3-13 16,-13 0 0-16,-25 7-1 16,-12 1 4-16,-10 17-15 15,-3 13-5-15,-2 31-18 16,4 18 5-16,-6 40 4 15,3 22-3-15,4 40 12 16,6 16 1-16,11 10 6 16,6-3-2-16,8-19-15 15,7-14-22-15,10-32-28 16,1-17-20-16,18-29-45 0,12-14-23 16,0-26 105-16</inkml:trace>
  <inkml:trace contextRef="#ctx0" brushRef="#br0" timeOffset="65578.84">28548 15242 1525 0,'50'1'619'0,"-20"-1"-394"16,-11-2-192-16,-31-21-43 0</inkml:trace>
  <inkml:trace contextRef="#ctx0" brushRef="#br0" timeOffset="66223.89">12397 18164 958 0,'-44'29'393'0,"-1"-5"-208"0,25 0-136 15,4-3-14-15,-8-1-2 16,4 1 8-16,5-11 29 16,1-4 16-1,14-4 14-15,6-2-13 0,19-2-15 16,12-2-8-16,38-6-6 16,18-7-1-16,32-5-10 15,18 0-15-15,2-2-13 16,23 1-3-16,9-4-10 15,-14-3-4-15,24 3-12 16,-22 3 1-16,-33 5-7 16,-12 5 0-16,-45 6 7 15,-19 3-3-15,-19 7-22 16,-17 1-25-16,-26-1-62 0,-14 1-34 16,-30-6 94-16</inkml:trace>
  <inkml:trace contextRef="#ctx0" brushRef="#br0" timeOffset="66490.88">13595 17704 1552 0,'30'8'589'0,"25"2"-443"16,16-1-59-16,12 8-68 15,-2 4-5 1,-14 7-14-16,-8 9-6 0,-18 4-13 15,-10 6-5-15,-17 9-5 16,-14 5-1-16,-17 7-4 16,-14-2 4-16,-13 1 7 47,-5-4 10-47,-5-4 19 15,10-3-4-15,7-16-24 0,11-11-26 0,17-22-88 0,7-14 7 0,28-29 72 16</inkml:trace>
  <inkml:trace contextRef="#ctx0" brushRef="#br0" timeOffset="67295.19">15310 17756 1194 0,'-36'9'475'0,"0"-5"-303"16,8 0-21-16,0-7-47 0,7-7-7 0,5 3-36 16,-4 0-17-16,8 2-13 0,3 2-10 15,3 11-13-15,1 12-3 16,5 41-9-1,4 26-11-15,7 38 0 16,3 13 2-16,8-1 7 0,-1-5 15 16,0-42 15-16,-3-11 2 15,-12-34 15-15,3-24 5 16,-9-16 5-16,-5-19-2 16,-8-34-25-16,-7-12-12 15,-2-29-20-15,6-6-8 0,1-4 7 16,8 1-5-16,5 11 2 15,3 3 7 1,11 21-2-16,2 11 6 0,14 19-9 16,0 16-1-16,10 17-3 15,-7 7-1-15,-4 14 10 16,-3 8-1-16,-11 5 9 16,0 3 0-16,-17 4 8 15,-2 2 4-15,-20 3-5 16,-1-2 3-16,-17-13-13 15,0-6-13-15,5-19-45 16,-2-5-33-16,17-15-76 16,8-10-35-16,4-22 127 0</inkml:trace>
  <inkml:trace contextRef="#ctx0" brushRef="#br0" timeOffset="68279.25">15516 18021 1042 0,'24'27'567'16,"9"-11"-44"-16,11 0-384 0,-2 1-88 15,9 2-21-15,-19 4-16 16,-15 0-22-16,6 2-47 16,-20 2-26-16,8 3-30 15,-11 4-2-15,-15 3 35 16,-18 1 21-16,-15-6 59 15,-2-2 31-15,-4-9 52 16,22-7 18 0,5-11 6-16,9-7-7 15,6-16-40 1,2-8-20-16,15-14-26 0,6-6-11 0,14-1-18 16,10-2-2-16,5 4-7 15,-2 6-1-15,8 4 9 16,3 8 3-16,-1 11 4 15,5 6-4-15,-8 8 12 0,-7 1-2 16,2 1 13-16,1 0 8 16,-5-1 3-16,6-2 3 15,-8-3-2-15,7-2-4 16,-9-5-8-16,-19-3-2 16,5 0-7-16,-25-2-1 15,7 4-12-15,-12 1-2 16,-15 9-18-16,-1 2-3 0,-21 13 6 15,14 10-2-15,-8 16 19 16,6 6 3-16,11 16 0 16,5 4 7-16,11-2 3 15,8 2-3-15,13-7 8 16,10-4-1-16,15-5-7 16,13-7 7 15,13-18 7-16,13-11 5-15,16-22 7 0,-4-14-2 0,12-19 3 0,-12-9-7 0,-12-13-4 16,-6-5 3-16,-33 2-13 16,-3 1 3-16,-31 10-13 15,-7 7-7-15,-32 16-14 16,-4 14-7 0,-16 23 3-16,-9 10 5 0,13 25 13 0,-4 9 11 15,14 15-1-15,11 8 0 16,18-2-4-16,7-5 0 15,21-12 0 1,3-10 5-16,15-22 11 16,5-7-1-16,4-24 22 0,10-8-4 0,-5-29-6 15,8-9-4 1,-37 5-15 0,-8 28-1-1,1 0 2 1,9-90 4-1,-4 3-3-15,-13-1 4 0,-9 49-8 0,3 1-1 0,-7 16 5 0,6 12-5 0,1 14 4 16,0 14-4-16,17 18-4 16,-13 17 1-16,28 30 0 15,1 14 0-15,-3 27 4 16,13 5 1-16,-10 12 8 16,6 7 2-16,-4-7-1 15,-5-4-1-15,-2-23-21 16,-3-19-15-16,-10-25-54 15,-3-15-34-15,-2-27-75 0,-3-14-20 16,0-25 130-16</inkml:trace>
  <inkml:trace contextRef="#ctx0" brushRef="#br0" timeOffset="68462.07">17133 17872 1761 0,'8'48'654'0,"18"7"-518"16,5 1-66 0,4 2-70-16,1-7-10 0,-13-11-58 15,-4-10-48-15,-10-22-120 16,0-6-41-16,-19-31 167 16</inkml:trace>
  <inkml:trace contextRef="#ctx0" brushRef="#br0" timeOffset="68638.83">17011 17767 1262 0,'-9'-11'538'15,"1"1"-296"-15,7 3-148 16,1-2-56-16,4-3-80 16,8-2-59-16,2-5 59 15</inkml:trace>
  <inkml:trace contextRef="#ctx0" brushRef="#br0" timeOffset="69098.88">17791 17557 1608 0,'-4'0'623'15,"3"3"-428"-15,-11 2-137 16,1 7-48-16,-22 8-40 15,-9 5-18-15,0 15-31 16,-8 8 3-16,22 10 26 16,-2 4 17-16,16-1 32 15,9-10 9-15,12-12 25 16,27-5 7-16,13-22 22 16,15-5 4-16,13-22-4 15,-3-17-2-15,12-16-17 16,-10-11-8-16,0-9-20 15,-7-2-6-15,-16-2-11 16,-10 3-2-16,-24 0 7 16,-12 6 1 15,-13-2 5-15,-13 4 1-16,-10 14-4 15,10 3-2-15,4 23-4 0,-4 9-1 0,9 15-2 0,-12 12 0 0,7 16 0 0,12 7 0 16,-1 21-4-16,17 9 4 15,1 8-1-15,-1 2 5 16,20-7-3-16,-16-5 0 16,9-10 0-16,-2-7-6 0,-5-8-18 15,7-10-20-15,-14-11-52 16,5-7-31 0,-9-11-64-16,-2-3-21 0,3-17 135 15</inkml:trace>
  <inkml:trace contextRef="#ctx0" brushRef="#br0" timeOffset="69279.23">18216 17654 1533 0,'28'-1'579'15,"11"-5"-416"-15,18-14-165 0,18-15-90 16,5-11 58-16</inkml:trace>
  <inkml:trace contextRef="#ctx0" brushRef="#br0" timeOffset="69403.78">18969 17263 1385 0,'13'-56'346'0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5:36:12.08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2-08-21T15:36:20.388"/>
    </inkml:context>
  </inkml:definitions>
  <inkml:trace contextRef="#ctx0" brushRef="#br0">32712 8350 1668 0,'-20'32'363'0,"17"-17"-451"16</inkml:trace>
  <inkml:trace contextRef="#ctx0" brushRef="#br0" timeOffset="6427.27">23798 10749 357 0,'-6'-3'167'15,"-1"-4"-75"-15,9-4-25 16,-2-11-9-16,-14-34 33 78,6 29 15-78,5 12 19 0,1 9-7 0,0 3-57 16,2-1-22-16,-7-26-15 0,-38-150-17 0,25 90 1 15,30 92-9-15,6 4-4 0,11 9 4 16,15 7-3 46,-20-11-9-46,-11-5 79-16,-5-4-42 0,-1 1 28 0,78 33-2 16,0-6-12-16,-11-22-4 0,-62-37-15 0,3-13-1 15,-6-4-8-15,0-5-2 16,1-3-1-16,-3 2-6 15,7 1 1-15,0 16 0 0,-1 8-4 16,2 17-1-16,2 7-2 16,7 14-1-16,2 11 7 0,17 14-1 15,-4 3 1 1,7 5 4-16,0-1-5 0,-12-12 6 16,3-3 0-16,-14-16-3 15,-1-9 3 1,-2-15 4-16,-1-16 0 0,1-29 4 15,3-11-2-15,-4-12-9 16,0 5 0-16,-5 10-3 16,-3-1 0-16,-3 12 0 15,2 5 0-15,1 17 1 16,0 16-3-16,1 16 0 16,3 10-1-16,8 16 0 15,4 6 4-15,2 2 1 16,-1-1 2-16,0-9-4 15,0-2 0-15,1-6 0 16,-1-1 2-16,-10-9 6 16,-7-6 5-16,1-19 8 0,-1-10 0 15,1-13-5-15,2-6-6 16,-7-6-6-16,1 2-4 16,-6-2 2-16,-5 0 1 0,6 9-4 15,-1 9 2-15,8 16-1 16,1 11-6-16,1 11-1 15,4 7-1 1,2 15 4-16,5 4 4 16,3 2 2-16,0 0 2 0,1-7-2 15,1-2 2-15,-2-8-3 16,0-5 2-16,-3-13 8 16,2-12-1-16,-1-19 2 15,-3-6-2-15,4-6-7 16,-4 2 1-16,-8 2-1 15,2-3-1-15,-5 0 3 16,-2 1-3-16,6 12-2 16,-3 11 0-16,-1 15-5 15,6 8-2-15,2 13 2 16,3 4 2-16,4 8 0 0,-2-2 4 16,1-4 1-1,2-2 0-15,-4-12 0 0,1-3 0 16,2-11 7-16,-4-10 1 15,4-12 2-15,-2-7-3 16,-3-8-6-16,0 2 1 16,-6 0 0-16,-6 3 5 0,-2 0 8 31,-4-7-1-31,-2 0-1 16,2 1-3-16,0 10-10 0,8 14-2 0,13 13-1 15,3 11-4 1,15 14 4-16,-2 7-2 0,4 10 4 15,4-2 5-15,-2-5-2 16,2-3-1-16,2-6 1 16,-4-6-3-16,-6-8-1 15,-5-7 1-15,-6-12 2 16,-5-12 0-16,-9-19 1 16,-7-4 0-16,-10-9-2 15,1 0 1-15,-7 6-1 16,6 3-1-16,0-3 1 15,-6 4-3-15,5 6 0 16,0 5 1-16,6 23-5 0,16 10 0 16,7 17 0-16,5 11 2 15,7 11 3-15,-3-1 0 16,5 0-3-16,2-8-1 16,-7-11 3-16,-3-3-1 15,-10-10 3-15,-3-6 0 16,-7-10-1-16,-4-7 3 15,-2-13 3-15,-6-3-1 0,-1-6 1 16,-2 0 0 0,2 0-3-16,2-1 0 0,2 9-2 15,4 3-5-15,5 13-2 16,2 10 5-16,8 12-5 16,0 4 6-16,7 10-1 15,-1 2-5-15,5-3 10 16,1-1-7-16,6-6 1 15,4-1 2-15,-5-13 0 16,-2-6 3-16,-4-9 3 16,-3-8-4-16,-8-3-5 15,1-5 5-15,-11-8-4 16,-1 0 5-16,-2-7-2 16,-1 2-1-16,-1 1 0 15,-1 6-1-15,2 13 5 16,1 10-4-16,2 17-3 0,2 3 1 15,5 8-8 1,0 6 2-16,9 10 8 0,2 2 0 16,2 2 0-16,6-5 1 15,-3-10 2-15,0-3-5 0,4-14 1 16,-5-9 5 0,3-14-5-16,0-6 1 0,-8-11 4 15,-1-7-3-15,-9 1-1 16,-2-4 5-16,-3-7-8 15,-2 1-1-15,1 3 4 16,0 4-3-16,1 20 3 16,3 10 2-16,3 14-4 15,0 10 0-15,8 8 0 16,4 7-5-16,1 3 2 16,2 0 0-16,6-8 6 15,2 0 1-15,-4-11 3 16,0-7 2-16,-10-9-6 15,-2-9 1-15,-2-7-2 16,-4-5-3-16,-5-10 2 16,-2-5 3-16,-1-2-1 15,-4 1 4-15,1 3-3 16,-2 3-2-16</inkml:trace>
  <inkml:trace contextRef="#ctx0" brushRef="#br0" timeOffset="7772.96">27876 6849 589 0,'2'0'216'16,"-1"0"-177"-16,4 0-13 16,-5-2 4-16,0 2 3 15,4 0 3-15,14 2 4 16,27 10 2-16,-25 4-7 16,-2 2-2-16,-2 0-1 15,-2-3 0-15,-7-4-2 16,-2-1 2-16,-2-10 1 15,0-1 11-15,3-19 2 16,-3-3-1-16,12-21-14 16,0-6-12-1,5-10-14-15,12-3-2 0,-7 9-2 16,7 7-1-16,-3 22-1 0,-4 9-3 16,8 21 2-16,-6 8-3 15,7 11 6-15,-3 0-1 16,0-1 0-16,1-4 2 15,-1-5 3-15,-2-6 8 16,-6-7 11-16,-4-5 3 16,-6-14 9-16,-1-5-2 0,-3-19-4 15,5-5-3-15,-2-11-13 16,5-5-4-16,6-6-6 16,1-2-2-16,15 0-4 15,3 3 1-15,-1 16 1 16,0 8 0-16,-3 21 2 15,-3 13 1-15,6 18 0 16,3 7-1-16,7 7 3 16,4-3-1-16,5-12-6 15,1-6-17-15,-6-14-56 16,-5-5-31-16</inkml:trace>
  <inkml:trace contextRef="#ctx1" brushRef="#br0">29522 11820 0,'0'0'0,"0"0"0,0 0 0,0 0 15,0 0-15,9 85 16,-4-69-16,3-2 15,1-3 1,-4-3-16,1-2 16,-4-1-1,1-2-15,-3 0 16,0-1-16,0 1 16,-3 0-16,1 2 15,-1-2 1,-3 3-16,-2-1 15,0 0 1,0 1-16,-6-1 16,0 1-16,1 2 15,-1 0 1,0 1-16,3-1 16,0 0-16,0 3 15,0 0 1,3 0-1,0-3-15,5-2 0,3-4 16,3-2 0,0 0-16,-3 0 15,0 0-15,0 0 16,134-68 0,30-36-1</inkml:trace>
  <inkml:trace contextRef="#ctx0" brushRef="#br0" timeOffset="8513.15">24401 10084 1804 0,'109'-88'43'0</inkml:trace>
  <inkml:trace contextRef="#ctx0" brushRef="#br0" timeOffset="9745.53">23539 10751 708 0,'-12'2'289'0,"4"-1"-188"15,5-1 0 1,1 0-22-16,3 1-22 0,-1-1-26 15,0 0-12-15,5 0 7 16,17-4 6-16,39-26 27 16,-18 2 9-16,25-22 14 15,9-9 11-15,26-22-7 16,12-7-9-16,26-22-13 16,9-3-15-16,20-13-8 0,15-9-3 15,6-10-12-15,19-5-9 16,12-12-9-16,10-1-1 15,7-7-3-15,13-10 7 16,12-5-6-16,0-10-5 16,24-13 0-16,-21 0-1 15,18-6 1-15,-9-2 0 16,-83 64-1 0,-97 76 3-16,1 0 0 0,283-214 0 0,-38 17 4 15,-10 17-7-15,-160 122 1 16,-9 5 0-16,-27 23 4 15,-22 10 1-15,-30 21-5 16,-16 12 6-16,-33 20-6 16,-8 11 2-16,-14 13 0 15,-8 5-8-15,-9 7-3 16,-4 1-3-16,-6 6 2 16,-9 5 7-16,-4 7 0 15,-1 0 3-15,-2 6 0 16,7-2-8-16,2 1-2 15,1 2 2-15,4-4 5 16,1 3 5-16,-5-3 0 16,13-2-3-16,-6-1-31 0,7-2-19 15,-4-2-75-15,-7-5-54 16,-11-3 342-16,-14-1-170 16</inkml:trace>
  <inkml:trace contextRef="#ctx0" brushRef="#br0" timeOffset="14111.08">25931 10432 664 0,'-39'-1'326'15,"39"-7"-32"-15,0 5-236 16,0 2 6-16,-1-1-12 16,0 2-16-16,1 0-13 0,0 0-12 0,0 13-9 62,0-7 60-62,2 23-15 0,7 91-8 0,0-31-16 0,1 7 0 16,0-74-16-16,5-1 1 15,4-4 3-15,3-13 2 16,4-6 12-16,7-15 23 16,-1-10 2-16,10-12 1 15,1-10-4-15,-3-6-22 16,-5-2-5-16,-8 2-2 15,-12 6-11-15,-7 9 5 16,-2 10 0-16,-3 14-11 16,1 5 3-16,-13 11-6 15,4 10 0-15,-8 10 3 0,9 8 6 16,14 22-4-16,3 4-3 16,8 12 0-16,0 5-5 15,-4 0 8-15,-4-1 2 16,-5 5-2-16,-5 3 1 0,-7-5-6 15,-6-5 4 1,-7-16-2-16,-4-10 0 16,-8-15 1-16,-2-4-3 0,-2-11 6 15,-1-9-2-15,3-11 1 16,8-10 1-16,8-11-1 16,5-7 0-16,13-15 2 15,9-1-1-15,14-4 1 16,8 4-5-16,12 12 1 15,5 8-2-15,0 16-54 16,-17 12-78 15,-16 3-98-15</inkml:trace>
  <inkml:trace contextRef="#ctx0" brushRef="#br0" timeOffset="14506.78">27049 10723 817 0,'5'-6'313'0,"8"-4"-214"16,2 2-51-16,13 2-10 15,3-3-10-15,9 1-16 16,9 2-8-16,0 2-7 16,-2 3-10-16,-6 4-40 0,-7 2-25 15,-9-1-71-15,-5-3 140 16,-11 3-16-16</inkml:trace>
  <inkml:trace contextRef="#ctx0" brushRef="#br0" timeOffset="14656.95">27003 10966 804 0,'7'9'286'0,"29"-9"-244"16,18-5-22-16,32-16-18 16,9-8-30-16,7-8-77 15,-5-3 64-15</inkml:trace>
  <inkml:trace contextRef="#ctx0" brushRef="#br0" timeOffset="15091.97">28450 10267 721 0,'8'-5'305'0,"-2"3"-187"15,-5 2-48 1,3 5-6-16,-6 8-31 0,-4 6-5 16,-7 15-4-16,-9 6-9 15,-8 11-6-15,-1 4-6 16,-6 2 1-16,1 3 9 16,7-13 19-16,0-6 18 0,3-16 17 15,3-12 4-15,2-11-14 31,5-6-10 16,10-15-18-47,4-5-8 0,9-12-10 0,3-8-3 0,6-1 3 0,-3 2-2 0,7 5-4 0,-1 9-2 0,8 15-5 16,6 9 0-16,1 19-1 16,2 12 0-16,-1 17 0 15,0 7 1-15,-1 3 4 16,3 1-2-16,1-12 0 15,2-11-5 1,1-14-45 0,0-13-34-16,-16-40 55 15</inkml:trace>
  <inkml:trace contextRef="#ctx0" brushRef="#br0" timeOffset="15369.14">29183 10118 943 0,'11'14'348'0,"-2"16"-296"0,0 0-7 16,-8 12-6-16,1 4-18 15,1 0 0-15,-7 3-1 16,4 3 8-16,-2 0 4 15,3 2-6-15,0-9-5 16,5-15-13-16,3-7-5 16,-6-17-28-16,1-8-30 15,-14-8-98-15,-8-8-53 0,-8-11 124 16</inkml:trace>
  <inkml:trace contextRef="#ctx0" brushRef="#br0" timeOffset="15506.14">28905 10418 614 0,'0'3'260'0,"15"-1"-134"16,13-3-29-16,24-2-20 15,15-5-22-15,17-5-36 16,3-2-9-16,-4 1-64 16,-11-1-60-16,-12 0 72 15</inkml:trace>
  <inkml:trace contextRef="#ctx0" brushRef="#br0" timeOffset="16142.23">29779 9982 627 0,'-2'6'247'16,"2"7"-113"-16,2 4-73 0,3 8 25 15,-3 9 1-15,0 15-22 16,-2 6-7 0,1 8-13-16,-1-3 5 0,0 0-2 15,0-4-1-15,0-9 0 16,2-3-6-16,2-21-3 16,-3-6 4-16,1-17 14 15,2-8 8-15,-4-16-6 16,3-10-16-16,-3-15-24 15,-3-2-16-15,3-6-2 16,0-2 1-16,1-10-1 16,2-3 3-16,3-2-3 15,2 9 2-15,7 18-2 16,3 9 0-16,3 21 0 16,5 3-3-16,-3 10 0 0,3 8 0 15,-2 4-2-15,-6 7 1 16,-7 3-1-16,-5 2 2 15,-11 4 5-15,-3 1 0 16,-4 1 3-16,-8 0-2 16,2-6 0-16,2 0 0 15,0-4 4-15,7-2-3 0,7-7-3 16,0-1 1-16,11-2-3 16,0 3 0-1,14 0 5-15,9 6 0 16,3 1-1-16,-2 1 2 0,-6 4-5 15,-8-2 0-15,-13 3-1 16,-4 0 1-16,-23 3-2 16,-10-1 2-16,-17-4 3 15,-7 0-7-15,3-7-26 16,2-3-31-16,14-7-84 16,11 1-38-16,19-8-95 15,9-9 164-15</inkml:trace>
  <inkml:trace contextRef="#ctx0" brushRef="#br0" timeOffset="16606.27">30433 9845 645 0,'-1'-6'328'15,"0"3"-81"-15,5 5-180 16,-4 7-2-16,0 14-42 16,-1 6-12-16,-4 21 2 15,-1 3-5-15,3 9 12 16,0 5 9-16,4-11 8 16,4-2 0-16,8-15-13 0,2-11-7 15,3-10-13 1,0-6-3-16,2-8 2 15,0-1-8-15,-9-10-34 0,2-3-32 16,-14-14-102-16,-4-1-34 16,-13-12 124-16</inkml:trace>
  <inkml:trace contextRef="#ctx0" brushRef="#br0" timeOffset="16797.83">30317 10109 399 0,'11'0'190'0,"3"1"-87"0,9 0 16 16,8-2 14-16,7-1-11 15,8-3-11-15,1-6-44 16,2 0-20-16,-15-4-70 16,-8 1-49-16,-8 1-84 15,-5-2 86-15</inkml:trace>
  <inkml:trace contextRef="#ctx0" brushRef="#br0" timeOffset="17028.43">31113 10058 573 0,'16'11'245'0,"8"-3"-142"16,1-1-3-16,4-4-24 16,8-5-15-16,9-6-22 15,3-1-10-15,10-4-17 16,-6 4-7-16,-5-3-24 16,-10 1-15-16,-12-5-73 15,-5 3-14-15,-27-8 72 16</inkml:trace>
  <inkml:trace contextRef="#ctx0" brushRef="#br0" timeOffset="17284.96">31239 9865 640 0,'-2'4'241'0,"7"3"-175"0,4-1 7 16,4 9 10-16,3 3 5 15,3 15-15-15,-6 11-2 16,-2 14-20-16,-6 3-12 16,-10 3-3-16,0-5-8 15,-5-12-3-15,1-6-4 16,8-14-16-16,-3-11-2 16,6-9-22-16,-1-5-26 0,2-13-55 15,6-5-57 1,3-15 96-16</inkml:trace>
  <inkml:trace contextRef="#ctx0" brushRef="#br0" timeOffset="17666.28">31737 9951 515 0,'9'13'240'16,"4"2"-112"-16,-1-1-55 15,8 0 7-15,-2-2-33 16,2-2 3-16,5-2-5 16,-3-7 3-16,5-3 2 15,-2-7-7-15,-8-7 7 16,7-5 2-16,-14-8 5 0,4 0 2 16,-4 0-5-1,-10 4-9-15,-17 2-13 0,-6-1-8 16,-20 3-11-1,-1 9-7-15,9 17 0 0,-7 10-3 16,10 17-4-16,0 4 4 16,3 17-3-16,6 12 1 0,16 11 1 15,7 0 0 1,17-8-1-16,10-10-1 0,4-14-29 16,3-11-18-16,2-14-72 15,2-4-38 1,3-16-54-16,12-7 116 15</inkml:trace>
  <inkml:trace contextRef="#ctx0" brushRef="#br0" timeOffset="17976.09">32176 10268 659 0,'7'14'269'0,"-1"9"-173"0,0 3-6 15,-6 9-12-15,-1 4-9 16,-4 2-15-16,2 3 6 16,2-10-7-16,1-1-4 15,8-6 1-15,0-9-10 0,5-2-14 16,3-9-6-1,1-8-9-15,4-3-7 0,-1-4-23 16,-3 1-24-16,-6-9-67 16,-4 1-29-16,-9-8-62 15,-4 2 116-15</inkml:trace>
  <inkml:trace contextRef="#ctx0" brushRef="#br0" timeOffset="18154.24">32064 10533 825 0,'55'-5'334'0,"10"-5"-251"0,4 1-8 16,9-9-76-16,0 3-50 15,-5-2 9-15,-6-2 12 16</inkml:trace>
  <inkml:trace contextRef="#ctx0" brushRef="#br0" timeOffset="18326.04">32617 10294 980 0,'45'29'381'0,"-29"-43"-242"16</inkml:trace>
  <inkml:trace contextRef="#ctx0" brushRef="#br0" timeOffset="19103.28">32386 9495 828 0,'-11'-1'325'16,"11"-2"-254"-16,7-5-14 15,6-5-13-15,4 0-36 16,15-4-10-16,5 2 5 16,12 2 11-16,-1 3 14 15,-5 5 21-15,-4 8 5 0,-15 11-7 16,-7 3-15-16,-14 12-16 16,-6 6-5-16,-9 19-2 15,-3 6 6-15,-1 9-5 16,1-1-1-16,4-9 0 15,3-6-4 1,7-9-1-16,3-3-1 0,12-5-2 16,3-1-1-16,11-2 3 15,4-4-4-15,8 1 1 16,4-5 0-16,1 7 0 16,3 4 0-16,-10-1-3 15,-7 9 3-15,-14-2 1 16,-24 4 4-16,-33 10 3 15,-16 3 0-15,-26 11-4 16,-3-2-2-16,-4-7-17 0,-1-10-26 16,-1-25-94-1,6-13-72-15,21-24 124 16</inkml:trace>
  <inkml:trace contextRef="#ctx0" brushRef="#br0" timeOffset="19687.05">31578 8478 893 0,'-13'-25'356'0,"11"8"-179"15,2 3-113-15,-7 7 8 16,13 4 1-16,38 98 110 109,-22-48-300-109,-11-23 134 0,-1 1-12 0,84 152 24 0,-78-195-7 16,12-13 13-16,16-20-12 0,3-14 0 15,-7-7-5-15,-22-2-4 16,-13-6 2-16,-28 2-3 16,-10 12 3-16,-15 21-5 15,-3 15-7-15,-2 33-4 16,-4 17-2-16,-5 26-3 16,10 13 4-16,9 10-7 15,13-3-12-15,28-9-41 16,5-13-36-16,26-17-64 15,7-7-35-15,8-20 156 16,12-9-6-16</inkml:trace>
  <inkml:trace contextRef="#ctx0" brushRef="#br0" timeOffset="20140.09">31792 8240 287 0,'4'3'190'0,"4"4"-17"0,3-6-34 16,2 1-5-16,1-2-15 16,2 0-5-16,-3-1-2 15,-1 0 0-15,-5 0-2 16,-1 1-6-16,-3 1-15 15,-1 3-10-15,-2-4-27 16,0 0-8-16</inkml:trace>
  <inkml:trace contextRef="#ctx0" brushRef="#br0" timeOffset="20189.58">31933 8285 1907 0,'135'64'60'0,"-67"-33"153"0,-34-14-945 0,-1-1 607 0,226 78-173 0,-271-115 210 0</inkml:trace>
  <inkml:trace contextRef="#ctx0" brushRef="#br0" timeOffset="20613.31">32849 8104 680 0,'13'0'319'0,"-1"0"-171"0,-8 4-26 16,-14 1-12-16,-4 4-53 15,-10 2-13-15,-18 2 3 16,-1 2-4-16,-9 3 10 16,-1-1 11-1,11-2 12-15,1-3 4 0,9-1-12 16,8-5-15-16,7 2-28 15,5 1-9-15,11 2-10 0,1 8 2 16,8 9-5 0,12 3 2-1,0 10-2-15,2-3-2 0,-3-4 5 0,-7-3-4 16,-3-7-2-16,2-2 1 16,-1-4-1-16,0-4-2 15,10-6 7-15,3-4-6 16,18-9 1-16,12-4-7 15,16-11-46-15,3-7-32 16,-5-10-82-16,-6 0-28 0,-15-3-33 16,-8 4 4-16,-15 7 35 15,-11 1 104-15</inkml:trace>
  <inkml:trace contextRef="#ctx0" brushRef="#br0" timeOffset="21144">31998 8181 874 0,'41'-23'359'16,"-27"15"-253"-16,0 3 3 0,-8 1-3 15,1 4-36-15,-4 0-9 0,-2 3-12 16,-1-3-1-16,0 0-13 16,3 14 2-16,3 14 4 15,4 39 2 1,-5-19 13-16,2 8-6 0,-3 6 6 15,-2-3-1-15,-2-6-1 16,0-2-2-16,-1-7-3 16,1-1-3-16,1-7-15 15,4-5-2-15,5-9-13 16,-3-9 0-16,12-7 15 16,3-7-1-16,12-17 7 15,10-5-7-15,9-14-19 16,3 3 0-16,4 5-13 15,-3 1 5-15,-10 9 4 16,-6 2-10-16,-22 6-20 16,-8 5-20-16,-13 3-63 15,-11 2-38-15,-10 0-62 0,-3-2-16 16,3-2-10-16,0 0 3 16,9-11-4-16,7 2-55 15,8-14 193-15</inkml:trace>
  <inkml:trace contextRef="#ctx0" brushRef="#br0" timeOffset="21618.01">32822 8135 555 0,'19'-1'258'0,"3"1"-102"16,0-1-11-16,-15 1-9 15,-1 3-25-15,-1-1-42 16,-9 1-10-16,0-3-8 16,3 0-4-16,-4 0 4 15,-14 4 5-15,-39 20 3 16,27-7 5-16,-9 12-4 16,-5 3-5-16,-3 6-18 15,3 5-5 1,7-2-13-16,3 5-3 15,17-11-3-15,5-1-7 0,15-9 14 0,8-5-2 16,15-1 12-16,9-7 12 16,13-4-2-16,11-2 4 15,15-6-2-15,10-1-11 16,0-2-5-16,-3 1 0 16,-20 2-9-16,-15 5 5 15</inkml:trace>
  <inkml:trace contextRef="#ctx0" brushRef="#br0" timeOffset="21689.54">33051 8607 1381 0</inkml:trace>
  <inkml:trace contextRef="#ctx0" brushRef="#br0" timeOffset="23153.11">33095 8574 262 0,'-14'-8'143'16,"1"1"-21"-16,-1 1-12 0,-4 2-18 15,4 2 4-15,-1 4 17 16,4 0 7 0,5 4 26-16,-5-2 15 0,7 0 11 15,-3 0 11-15,-1-3-3 16,8-1-19-16,-1-1-25 16,6 1-10-16,-5 0-35 15,0 0 2 1,10 2-9-16,6 2-8 31,36 12-5-31,-23-9-5 47,-4 2-15-47,0 1-1 0,-11 7-13 0,-4 4-1 0,-8 6 0 0,-3 6 1 0,-9 1 4 0,-12-1-2 0,-9 2-3 0,-10-1-3 16,-15-3-5-16,-5-1-3 15,-15-4-1-15,-3 1-1 16,-5-1 1-16,-1 1 3 15,18-8-13-15,5-3 0 16,20-11-9-16,21-4-8 16,13-5-19-16,14-6-23 15,26-2-48-15,3-2-31 16,14-3-78-16,5-3-45 16,-7 0-60-16,-2 0-32 15,-12 0-27-15,-7 6 530 0,-18 3-159 16</inkml:trace>
  <inkml:trace contextRef="#ctx0" brushRef="#br0" timeOffset="26123.79">25387 12693 658 0,'3'-2'262'0,"-3"1"-167"16,0 0 3-16,0 1 2 16,0 0 1-16,0 0 14 0,0 0 4 15,0 0 18-15,0 0 1 16,0 0-12-16,0 0-6 16,-1 0-42-16,0 0-14 15,-2 5-14-15,0 9-14 16,0 5-2-16,-5 32-1 15,10-22-6 1,0 2-2-16,-2 3 7 0,2-3-3 0,6 2-6 16,-2-1-4-1,6-5-9-15,3 0 0 0,-5-9-7 16,6-1 0-16,-2-6 4 16,-2-7-1-16,4-7 17 15,1-9 10-15,2-9 4 16,3-6 9-16,7-5-14 15,-3-9-3-15,5 1-10 16,-2-2-6-16,-1 3 5 16,-3 5-8-16,-7 6-1 15,-4 6-1-15,-12 11-4 16,-3 4 7-16,3 5 7 16,2 3 4-16,-4 2-7 0,-1-3-3 15,0 0-10 1,-7 20-4-16,1 20 3 31,3-20 2-31,1 1 5 0,3 37-3 0,0 7-4 0,0 7 0 16,-4-19-3-16,-1-2 2 15,-3 2 0-15,-1 3 0 16,-4-3 0 0,-7-1 2-16,-7-9 4 0,-4-9-4 0,1-11 2 15,2-3 0-15,-1-14-2 16,1-3 0-16,-3-12 0 15,0-6-3-15,1-9 4 16,3-3 0-16,13-3-7 16,7-4 5-16,18 4-3 15,11-4-1-15,13 4 5 16,3 2-7-16,12 6-1 16,4 6-3-16,2 6-30 15,4 3-11-15,-4 7-15 16,-3 0-7-16,-9 3-17 15,-7 3-18-15,-11-3-76 16,-5 0-54-16,-13-3-106 16,-3-1-24-16,-3-6 226 15</inkml:trace>
  <inkml:trace contextRef="#ctx0" brushRef="#br0" timeOffset="26545.95">26151 13014 672 0,'9'8'310'0,"-3"-7"-81"16,7 0-136-16,7-1 24 15,-10-1-4 1,6-4 21-16,11 0 3 15,0-4 7 1,12-1-2-16,5-2-19 0,-1 0-14 16,-2-1-44-16,-4-1-23 0,-6 4-31 15,-3 1-6-15,-3 3-1 16,-1 4 6-16,-8 2-2 16,1 2-2 15,-11 2 0-31,1-2-4 0,-5-2-1 0,-6 3 4 0,-6 0-14 15,-5-3-22-15,-1 0-69 0,2-3-44 16,4-8-108-16,45-30 151 78,-17 20 21-78</inkml:trace>
  <inkml:trace contextRef="#ctx0" brushRef="#br0" timeOffset="27147.85">26986 12570 730 0,'-3'-1'334'16,"-1"0"-160"-16,1-1-42 0,2 1 12 16,0 1-23-1,0 0-10-15,0 0-36 0,0 0-9 16,0 4-11-16,0 19 1 15,0 31-5-15,3-26-1 16,3 5-9 0,2-9-6-1,5-1 8 1,2-3-4-16,5-6-11 16,5-2 0-1,4-6-19 1,10-2-1-16,-1-10 5 0,0-4 2 0,1-7 11 0,-12-8 2 0,-4 0-3 0,-3-2-2 0,-13-2 4 15,1 4 1-15,-6 3 1 16,-2 2 0-16,-2 5-8 16,-1 2-7-16,0 5-5 15,2 3 0-15,2 4-2 16,0 3 1-16,0-2-3 16,0 0-1-16,0 2-4 15,4 16 2-15,11 34-3 16,-7-24 0-16,-1 1 0 15,0 2-3-15,0 5 6 16,0 7-2-16,-2 3 4 0,-2 1-4 16,-2 0 3-16,0-5 0 15,-5-8 2-15,1 5 2 16,-6-9 4-16,0-1 2 16,-4-4 5-16,-3-6 2 15,-1-4-7-15,-3-4-1 16,-2-1-6-16,0-4-4 15,-9-4 2-15,-4-2-2 0,1-3-2 16,3-3 0-16,4-6-11 16,5-3-11-1,5-4-37-15,4-2-28 0,6-5-95 16,5-4-52-16,8-3-98 16,2-1-45-16,7-2 245 15</inkml:trace>
  <inkml:trace contextRef="#ctx0" brushRef="#br0" timeOffset="27729.79">26790 12455 731 0,'-19'9'273'0,"10"-5"-199"15,8 1 5-15,0-5 11 16,8 0 6-16,14-3 17 16,-3-5-1-16,10-6 9 15,-1-3 11-15,1-7-5 16,4-1-2-16,0-3-14 16,2-4-11-16,-2 3-28 15,0 1-12-15,-8 7-21 16,-5 3-6-16,-6 7 4 15,-7 1 6 1,-4 4 2-16,2 4-1 0,-4 1-11 0,0 1-8 16,0 0-7-16,0 0-5 15,0 0-5 1,0 0 0-16,5 19 1 0,17 31 2 16,-11-24 8-16,10 5 4 15,0 4 2-15,1-1 1 16,3 2-9-1,-3-3 2 1,-3-9-12-16,-3 0 2 0,-5-6-2 0,-5-6-20 0,-7-7-77 16,0-5-84-16,-18-11-283 15,6-2 286-15</inkml:trace>
  <inkml:trace contextRef="#ctx0" brushRef="#br0" timeOffset="30855.99">22392 13377 624 0,'-14'-42'295'16,"5"30"-60"-16,5 1-125 0,5 3 18 16,0 6-7-16,3 2-11 15,1 4-12-15,6 3-20 16,5 3-7-16,0 12-9 16,4 3-2-16,-7 13-6 15,-8 5-5-15,-4 1-4 16,-3 3 1-16,-8-6 12 15,3-5 6 1,-6-12 5-16,0-8-4 0,5-11-3 16,4-4-11-16,4-14-17 15,0-7-4-15,4-15-22 16,-3-9 0-16,13-10-3 16,0-1-4-16,6-3 0 15,7 6-1-15,3 7 0 16,12 6 3-16,-5 15 0 15,-3 11-3-15,-8 19-3 0,-5 11-1 16,-7 23 3-16,-2 8 3 16,-12 16 2-16,-6 5 1 15,-7 8-2-15,-5-5 0 16,3-1 2-16,2-3 2 16,0-15 0-16,3-5-3 15,4-20 0-15,4-8-1 16,5-12-5-16,5-7 1 0,6-10-22 15,-1-6-29-15,6-10-107 16,-1-7-76 0,-3-11 137 15</inkml:trace>
  <inkml:trace contextRef="#ctx0" brushRef="#br0" timeOffset="31202.35">23024 13149 1105 0,'4'-15'418'0,"5"5"-296"16,-6 3 5-16,-1 6-17 15,-2 7-6-15,-3 12-29 16,1 6-9-1,0 22 2-15,-5 5 3 0,3 12 2 16,-1 4 5-16,0-4-4 16,2 3-7-16,4-3-22 0,0-3-5 15,4-6-26 1,4-7-5-16,-1-14-2 0,2-6-4 16,2-9 2-16,2-4 1 15,1-7-9-15,4-6-9 16,-3-4-30-16,1-4-38 15,-2-7-99-15,-1-4-60 16,2-8-116-16,-2-4-32 0,-2-5 248 16</inkml:trace>
  <inkml:trace contextRef="#ctx0" brushRef="#br0" timeOffset="32145.24">23277 13299 693 0,'-1'-14'330'16,"8"5"-150"-16,1-5-31 16,-8 7 3-16,2 2-20 15,-3-2-5-15,1 6-29 16,1-2-2-16,-1 6-37 0,0-3-13 15,-1 0-23-15,0 0-14 16,0 0 1-16,0 0-3 16,0 0 4-16,0 0-2 15,1 0 5-15,0 0 5 16,0 0 4 0,0 0 11-16,0 0 10 15,0 0 1-15,0 0 3 16,0 0-7-16,0 0-13 0,0 0-8 0,0 0-7 15,0 0-3-15,0 0-5 16,0 0-2 0,0 0-2-1,0 0-2-15,0 0 1 0,0 0 3 16,0 0 2-16,0 0 3 0,0 0 5 16,0 0-3-16,0 0 1 15,0 0-5-15,0 0-6 16,0 0 7-16,0 0-8 15,0 0 3-15,0 0 1 16,0 0-3-16,0 0 3 16,0 0-1-16,0 0 6 15,0 0-4-15,0 0 13 16,0 0-6-16,0 0 3 0,0 0 2 16,0 1 0-16,0-1-1 15,0 0-2-15,0 1-3 16,3 5-2-16,-1 2 4 15,1 5 5-15,10 36 1 16,-9-23 2-16,6 3 4 16,-6 5-16-16,-2 1 9 15,-1 0-9-15,-6-1-2 16,9-2 2-16,1-6-10 0,0-5 3 16,5-5-1-1,0-6 0 1,4-1 0-16,-1-6-7 15,-2-2 8-15,0-4-1 0,2-3 1 0,4-2-10 16,4-1-21-16,-9 4-33 16,2-3-31-16,-10 1-53 15,-6 2-37-15,-1-3-71 16,-7 3-31-16</inkml:trace>
  <inkml:trace contextRef="#ctx0" brushRef="#br0" timeOffset="34646.01">23568 13350 2622 0,'-10'4'19'0,"-2"4"-12"0,-22 7 21 15,-5 6-22-15,-17 5 4 16,-10 0-1-16,-1 1-1 16,-1-2 3-16,10-3 0 15,12-3 4-15,18-7 5 16,9-5-6-16,23-3-6 15,10-4-3-15,20-8-6 16,12-2 1-16,20-11 5 16,8-1-2-16,-1-6 7 0,1 1-2 15,-23 0-8 1,-11 3 16-16,-19 14 2 16,-18 4 31-16,-29 18 24 0,-23 9-12 15,-36 20-12-15,-17 10-26 16,-15 14-13-16,3 7 6 15,7-8 5-15,16-5 0 16,32-20-10-16,20-15-3 16,48-25-9-16,20-15-18 15,37-22-66-15,14-18-71 16,17-14-205-16,6-8-91 0</inkml:trace>
  <inkml:trace contextRef="#ctx0" brushRef="#br0" timeOffset="35020.51">23488 13339 2464 0,'204'-109'39'0,"-191"123"30"0,3 4-7 0,18 25-12 15,1 5 2-15,4 15-4 16,-11 1-12-16,-14 10-23 16,-19 2-1-16,-17 2-6 15,-3-5 1-15,-10-8 1 16,4-7-10-16,-3-15-10 16,2-8-11-16,10-19-65 15,5-11-57-15,10-25-154 16,11-12-96-16,126-89-1138 94</inkml:trace>
  <inkml:trace contextRef="#ctx0" brushRef="#br0" timeOffset="35584.53">25891 12618 697 0,'1'-6'308'15,"3"1"-145"-15,-2 0-38 16,2 2 17-16,-2 0 13 16,-2 2 4-16,0-1-5 15,0 1-1-15,0 1-25 16,0 0-12-16,0 6-25 16,-4 22-14-16,-15 46-6 0,5-24-4 15,3 12-13-15,-1 5-1 16,6 2-16-16,6 1-9 15,2-6-13 1,9-3-9-16,0-5-6 16,-1-6-2-16,7-8 7 0,1-6-3 15,6-13 7-15,-2-4-3 16,-5-12-6-16,0-5 4 16,-3-6-39-16,0-10-26 0,-4-7-82 15,0-4-66-15,-7-5-113 16,-4 0-43-16,-6-3-57 15,1-3-33 32,3 18-37-47</inkml:trace>
  <inkml:trace contextRef="#ctx0" brushRef="#br0" timeOffset="35927.05">25987 12760 895 0,'2'-9'388'0,"1"0"-177"16,0 4-24-16,-3 4-6 16,1 0-31-16,-1 1-41 15,-1 0-23-15,0 4-18 16,-1 20 1-16,-1 37-9 16,3-21-2-16,4 5-7 15,1 0-8-15,-3-6-9 16,5-4-6-16,-2-3-15 0,4-3-1 31,3-4-8-31,-5-6-1 0,3-11-3 0,0-5-5 16,-3-5-14-16,1-4-18 15,-1-8-50-15,-3-4-29 16,-3-6-88-16,-1-1-43 16,-7 1-84-16,-5 1-28 0,-8 4 228 15,5 4 49 32</inkml:trace>
  <inkml:trace contextRef="#ctx0" brushRef="#br0" timeOffset="36063.4">25956 12966 853 0,'9'5'345'0,"3"-4"-189"16,-1-2-41-16,4-1-20 15,4-5-29-15,3-4-44 16,2-3-24-16,-8-3-96 15,-4-1-72-15,-3 0 99 16</inkml:trace>
  <inkml:trace contextRef="#ctx0" brushRef="#br0" timeOffset="36330.4">26061 12589 896 0,'1'9'372'0,"6"1"-160"0,1 7-64 0,7 9 20 0,1 4-18 0,9 17-33 0,9 7-14 16,-3 10-15-16,-4 6-7 16,-9 8-36-1,-11-2-13-15,-3 6-25 31,-1 1-4-31,-15-5 2 0,-1-7-4 0,-9-20-31 0,-4-7-33 0,9-19-128 16,3-8-80-16,-2-25 161 16</inkml:trace>
  <inkml:trace contextRef="#ctx0" brushRef="#br0" timeOffset="36826.74">27659 12296 847 0,'0'-12'342'0,"-6"2"-227"0,-5 3-16 16,1 5 22-1,-2 2 9-15,5 1 12 0,-4 9 11 16,-3 1-9-16,5 15-31 15,-3 8-23-15,6 18-36 16,6 10-3-16,-3 11-3 16,3 4 0-16,2 1 7 15,-4 1-5-15,7-9-9 16,2-5-5-16,9-13-19 16,11-13-8-16,-4-13-6 15,8-10-4-15,1-13-18 16,-7-7-23-16,10-12-86 15,-8-6-48-15,-8-13-116 16,2-4-64-16,-14-14 231 16</inkml:trace>
  <inkml:trace contextRef="#ctx0" brushRef="#br0" timeOffset="37148.19">27821 12381 998 0,'-3'1'421'16,"3"1"-234"-16,1 6-1 0,2 2-15 16,1 6-21-16,-1 15-50 15,2 2-17 1,-2 13-24-16,0 6-9 16,-2 3-1-16,-1 1-6 15,3-1-3-15,1-6 2 16,7-14-11-16,1-7-7 0,4-18-12 15,0-8-5-15,3-8-7 16,0-8-5-16,-3-10-49 16,1-7-41-16,-6-2-109 15,-5-1-64-15,-7 5-80 16,-6 3-24-16,-12 13-156 31,10 7 16-15</inkml:trace>
  <inkml:trace contextRef="#ctx0" brushRef="#br0" timeOffset="37330.83">27748 12677 803 0,'11'0'384'0,"16"0"-157"15,8-10-64 1,2-2-13-16,11-8-64 16,2-4-33-16,9-1-50 0,-1-3-45 15,-10 4-130-15,-9 0-74 16,-30-4 140-16</inkml:trace>
  <inkml:trace contextRef="#ctx0" brushRef="#br0" timeOffset="37605.44">28264 12070 971 0,'14'8'410'0,"6"5"-236"0,2 12-43 0,2 7-1 0,4 15 11 16,2 5-3-16,0 14-17 16,-3 3-6-16,-5 6-47 15,-8-4-1-15,-12-3-23 16,-9-5-18-16,-14-8-16 16,-4-1-32-16,-16-11-83 15,-62-48-159 32,52 3-166-31</inkml:trace>
  <inkml:trace contextRef="#ctx0" brushRef="#br0" timeOffset="38056.15">24104 13362 1015 0,'14'0'414'0,"11"-10"-200"16,7-8-71-16,11-2 3 15,7-3-14-15,5 6-27 16,-1 4-24-16,-7 6-27 16,-7 4-14-16,-13 3-33 15,-7 5-23-15,-9 4-79 16,-6-1-55-16,-11 7-124 15,-3-1-58-15,-16 1 206 16</inkml:trace>
  <inkml:trace contextRef="#ctx0" brushRef="#br0" timeOffset="38378.83">24027 13623 1087 0,'17'2'418'16,"28"-13"-286"-16,20-9-49 15,29-14 7-15,11-3-4 16,8-4-9-16,-9 2-17 16,-98-30-2 140,-2 34-228-156,-2 18 19 16,-1 8-45-16,-1 4 99 15,0 3 18-15,0 1 51 0,0 1-657 0</inkml:trace>
  <inkml:trace contextRef="#ctx0" brushRef="#br0" timeOffset="46406.85">17336 13440 645 0,'-15'-14'288'0,"6"-3"-114"16,-2 0 16-16,2 1-8 16,2 5-3-16,4 8-39 15,-1-1-28-15,4 6-64 16,0 3-21-16,2 13-25 15,2 10-7-15,-2 17 6 0,1 12 3 16,-4 6 2 0,1 0 14-16,0-5 10 31,1-8 9-31,-2-10 8 0,1-9-6 0,-4-16-4 0,2-5-2 16,-2-11 3-16,-2-8 3 15,4-20-13-15,-3-13-7 16,9-21-14-16,2-7-2 15,9-3-3-15,1 5-2 0,4 9 1 16,5 10-2 0,-1 12 4-16,5 13 2 15,-2 16-6-15,-1 9-2 0,4 15 0 16,-2 8 1-16,-3 11 1 16,-3 2 3-16,-12 8 2 15,2 0-2-15,-6 2 2 16,-8-1 0-16,-2-2-6 15,-7-7 2-15,0-10 2 16,3-8 3-16,0-12 1 16,4-5 1-16,2-15-4 15,9-12-2-15,6-20 4 16,6-10-2-16,14-13-2 16,5 1 0-16,6 5-1 15,1 3 1-15,-13 22 1 0,-5 7-3 16,-12 27 1-16,-1 13-3 15,-6 17 0 1,0 15 3-16,-6 10 1 16,-2 5-1-16,-2 3 4 0,1-7-1 15,3-8-3-15,1-8 0 16,7-14-2-16,0-3-3 16,2-14 5-16,0-7 0 0,2-11 2 15,-2-4-1-15,-1-9 3 16,2-2-2-16,-7 1 3 15,0 1-2-15,-5 7-1 16,-3 5 1-16,1 9-2 16,-4 1 5-16,3 9-4 15,2 4-3-15,3 7 4 16,7 5-4-16,9-2 0 16,4 1 2-16,14-7-2 15,2-2-1-15,5-10 0 16,4-4 1-16,-7-16 0 15,0-8-2-15,-14-5 4 16,-7-6 1-16,-15 5 0 16,-7 1 5-1,-14 6-2-15,-9 6-4 16,-14 10-1-16,-1 7 0 0,-7 11-16 0,2 7-25 16,12 6-64-16,8 1-45 15,20 0-99-15,5-3-40 16,18-9 185-16</inkml:trace>
  <inkml:trace contextRef="#ctx0" brushRef="#br0" timeOffset="47254.87">18705 13405 941 0,'-7'-16'421'16,"2"-3"-209"-16,-19-1-53 15,-1 6-14-15,-13 6-47 16,-7 8-32-16,4 11-44 16,-2 2-14-16,6 12-8 15,9 1 1 1,5 5-2-16,8 3 7 0,12-1-7 16,5 0-2-16,15-7 5 15,6-4-11-15,10-13 8 0,5-8 1 16,8-11 4-16,-1-8 10 15,-1-14 33 1,0-5 12-16,-8-11 9 16,-4-6 3-16,-9-5-24 0,-7-2-10 15,-13 3-15-15,-2 9 4 16,-6 11-2-16,-4 9 2 16,-3 12 6-16,-1 6-10 15,-3 11-8-15,-5 9-10 0,-1 12-4 16,4 9 0-16,3 15-1 15,11 2 4-15,10 11-3 16,-6-3 1 0,13 2-3-16,-1-4 5 0,5 0-4 15,7 1 2-15,1-14 0 16,2-3-3-16,0-15 2 16,0-11 0-16,4-11-2 15,-1-6 2 1,3-20 5-16,0 0-3 0,-4-8 8 15,-5-2-2-15,-7-2 1 16,-6 2 4-16,-11 4-7 16,-6 3 5-16,-10 16-10 0,-3 4 4 15,-2 14 2 1,0 7-11-16,3 9 7 16,7 3-10-16,8 6 1 0,6-1 10 15,12-4-11-15,2-2 9 16,12-11-3-16,1-3-7 15,12-13 6-15,2-9 2 16,0-14-3-16,2-6 4 16,-13-12 8-16,-3-8-5 0,-7-9 2 15,-9-2-1 1,-8 4 1 0,-4 7-5-1,-12 11 13 1,-3 7-9-16,-3 16 3 0,-4 7-5 0,1 20-5 0,4 14-1 0,4 17-6 15,7 8 10-15,10 10-1 16,6 1 1-16,12-4 1 16,4-4-12-16,4-10-39 15,1-6-31-15,0-9-159 16,2-1-69-16,-11-7 347 16,-9-3-117-16</inkml:trace>
  <inkml:trace contextRef="#ctx0" brushRef="#br0" timeOffset="47748.6">18777 14196 1038 0,'-3'-1'448'0,"3"0"-185"0,4 0-208 15,-4 0-6-15,0 1-10 16,0 0 1-16,1 7-16 16,2 16-3-16,5 31 20 15,-8-23-5 1,-1-4 8-16,-2-4 5 0,2-6-17 16,1-6 8-16,0-7-3 15,0-3-3-15,-1-12 11 16,1-5-5-16,8-15-14 15,4-12-4-15,9-14-18 16,5 1-2-16,5 1-2 16,6 10 0-16,1 22 3 15,-3 8-2-15,-4 22 0 16,-6 13-1-16,-19 25-2 16,2 15 2-16,-20 13 6 0,-10 7 0 15,1 2-1-15,-11-5 1 16,10-9 1-16,4-10-3 15,13-20 1-15,6-8-4 16,13-18-20-16,11-10-8 16,17-13-33-16,6-7-32 15,8-16-41-15,0-5-32 16,-4-10-70-16,1-5-48 0,-3 1 180 16</inkml:trace>
  <inkml:trace contextRef="#ctx0" brushRef="#br0" timeOffset="48195.87">19674 13920 1058 0,'-16'-17'417'0,"-7"0"-250"15,8-2 6-15,-8 1-33 16,0 3-17-16,-8 2-68 15,-6 7-22-15,-3 6-27 0,-3 9-3 16,8 11 1 0,2 3-5-16,10 11 11 0,5 1 5 15,9 4-5-15,5 2 8 16,7-1 0-16,3 3-2 16,7 1 4-16,1 1-1 15,4 3-4-15,0 0 1 16,1 3 2-16,-4 3-5 0,-3 0-5 15,-1-5-1 1,-4-2-5-16,-1-6 1 16,-2-5-1-16,1 1 2 0,5-12-2 15,-2-3-3-15,8-6 3 16,-1-2-4 0,2-10-5-16,17 1 5 0,-2-8-7 15,7-6-4-15,1-6-25 16,-7-7-29-16,3-5-69 15,-4-6-55-15,0-6-112 16,-6-1 507 0,-7-5-201-16</inkml:trace>
  <inkml:trace contextRef="#ctx0" brushRef="#br0" timeOffset="48503.1">19786 13985 1189 0,'3'-10'435'16,"2"3"-341"-16,0 7-25 15,1 13-18-15,-3 10-6 16,4 19-10-16,-1 9 6 0,-1 7-10 16,0 2 4-16,0-7-11 15,1-6-9-15,1-12-7 16,-2-9-15-16,0-12-35 15,0-3-47-15,-4-10-107 16,2-4-43-16,-6-9-58 16,-1-7 168-1</inkml:trace>
  <inkml:trace contextRef="#ctx0" brushRef="#br0" timeOffset="48631.8">19643 14359 610 0,'-11'10'342'0,"17"-10"-3"16,6-4-174-16,17-10-34 0,9-5-16 16,14-12-32-16,5-6-32 15,12-10-52 1,2-3-35-16,-8 4-136 16,-5 1-91-16,-19 5 150 0</inkml:trace>
  <inkml:trace contextRef="#ctx0" brushRef="#br0" timeOffset="48989.08">19984 13765 1010 0,'18'-9'400'16,"-1"2"-259"-16,22 1-61 15,-1 1-3-15,4 9 0 16,5 5-3-16,-7 12-7 15,2 8-2-15,-13 9-13 16,-2 7-7-16,-12 16-15 16,-4 5-3-16,-6 12 14 15,-1 4 11-15,-4-1-5 16,-3 1 5-16,-3-2-11 16,-2-4-4-16,-5-7 7 0,-3-7-7 15,-6-10-17-15,-3-3-6 16,-7-13-10-1,-3-5 2-15,-8-11-6 16,-2-4-13-16,-7-13-61 0,1-5-57 16,7-15-144-16,7-8-101 15,22-6 231-15</inkml:trace>
  <inkml:trace contextRef="#ctx0" brushRef="#br0" timeOffset="49241.25">20742 14398 1233 0,'4'14'463'16,"3"-4"-322"-16,4-4-127 15,2 1-4-15,8-5 6 16,8 0 8-16,10-2-6 15,0-1-1-15,1 0-4 16,-8-1-15-16,-10 1-50 16,-4-3-39-16,-7-6-114 0,4-1-65 15,-8-8 166 1</inkml:trace>
  <inkml:trace contextRef="#ctx0" brushRef="#br0" timeOffset="49484.19">20883 14199 1150 0,'29'6'405'0,"47"30"-335"16,-23-23-20-16,-8 4 14 16,-4 8 11-16,-9 10-4 15,-8 6-10-15,-13 9-32 16,-4 2-12-16,-16 6-26 15,-11 1-17-15,-13 1-49 16,-3-1-22-16,-9-7-37 16,1-6-19-16,-1-16-38 15,3-13 57-15,9-26 75 16</inkml:trace>
  <inkml:trace contextRef="#ctx0" brushRef="#br0" timeOffset="50312.23">21476 14266 875 0,'12'4'411'15,"-24"3"-92"-15,0 3-203 16,-29 10-43-16,-6 3-8 16,-3 8-23-16,-8 3-25 0,9 3-20 15,2 1-2 1,20-4 1-16,7-4 1 0,21-6-2 15,14-2 4-15,13-3-3 16,11-2 3-16,15-3 8 16,3 0 1-1,1-1 8-15,-5-1-5 0,-13 6-1 16,-14-3 2-16,-20 2-5 16,-8 6 4-16,-20-1 4 15,-1 0-9-15,-7 0 0 16,-2-2 9-16,7-9-4 15,7-7 1-15,14-13 1 16,7-9-10-16,20-16-3 16,5-7 0-16,20-12-5 15,10-8 2-15,-1-3 3 16,0 3 0-16,-7 3 6 0,-9 9 0 16,-8 11 7-16,-5 10 12 15,-13 19 3-15,-9 6 8 16,-8 19 19-16,-6 12-5 15,-3 19-13-15,1 5-9 16,3 7-20-16,1 3-3 16,8-10 2-16,7-4 2 15,12-17-9-15,11-9 1 0,12-13-3 16,-1-7-6-16,9-10 0 16,-2-4 1-1,-5-4 7-15,2-4 1 16,-18-1 9-1,-10 2 3-15,-15 0-1 0,-10 1 3 0,-12 9-2 16,-2 0-3-16,-10 11-10 16,-3 6-3-1,7 6-5-15,0 2-6 0,5-4 2 16,10 1 2-16,11-3-1 16,7-2-1-16,17-7 6 15,3-2 0-15,4-10-1 16,-4-3 7-16,-2-2-3 15,-1-2-2-15,-5 0 8 0,-2 3 0 16,-5 6 3-16,-5 4 3 16,-1 7 0-16,-2 3 1 15,4 14-2-15,4 4-1 16,4 10-4-16,4 5-1 16,-3-2-2-16,-1-4-7 15,-5-14-65-15,-6-9-53 0,-9-12-161 16,-8-7 569-16,-15-13-265 15</inkml:trace>
  <inkml:trace contextRef="#ctx0" brushRef="#br0" timeOffset="50476.04">21685 14540 1019 0,'64'-21'371'0,"22"-17"-293"16,7-4-87-16,-12-1 626 16,-3-1-470-16</inkml:trace>
  <inkml:trace contextRef="#ctx0" brushRef="#br0" timeOffset="50764.4">22397 14296 1001 0,'4'8'470'0,"1"5"-139"16,-3 9-175-16,2 16-68 16,-4 5-6-16,5 14-23 15,-3 5-13-15,-2 5-16 16,11 3-3-16,-5-12-8 15,-1-7-1-15,5-17-8 16,-1-10-6 0,4-14-12-16,5-8-17 0,-1-15-75 15,-4-7-45-15,-2-12-102 16,-4-5-48-16,-12-2 187 16</inkml:trace>
  <inkml:trace contextRef="#ctx0" brushRef="#br0" timeOffset="50892.79">22234 14672 1031 0,'18'3'405'0,"20"-11"-270"0,7-2-45 16,15-7-42-16,4 1-21 16,-6-1-107-16,-3-3-77 15,-19 4 94-15</inkml:trace>
  <inkml:trace contextRef="#ctx0" brushRef="#br0" timeOffset="51188.03">22702 14534 1032 0,'43'14'446'15,"-35"-7"-215"-15,1 4-65 0,-6 15-64 0,-4 4-25 0,-4 9-45 0,-1 1-16 0,0-7-50 0,4-6-37 0,-2-12-76 16,3-11-54-16,4-17-67 16,0-11 162-16</inkml:trace>
  <inkml:trace contextRef="#ctx0" brushRef="#br0" timeOffset="51302.86">22710 14250 1235 0,'-4'13'479'16,"4"-4"-320"-16,0 2-74 16,0-1-61-16,2-4-54 0,5-5-172 15,1 0-77-15,9-9 153 16</inkml:trace>
  <inkml:trace contextRef="#ctx0" brushRef="#br0" timeOffset="51641.95">22964 14436 1173 0,'0'22'454'15,"-5"1"-302"-15,3 12-88 16,1 3-13-16,-8 12 0 16,11 3-13-16,8-2-20 0,-4-6-9 15,8-15-11 1,-3-10 4-16,5-16-8 0,6-5 2 16,8-16 6-16,0-6 6 15,0-12 14-15,-4-6 4 16,-13-4 14 15,-7 1 6-31,-16 4 4 31,-11 3 1-31,-15 12-15 0,-6 5-13 0,-6 17-23 0,3 9-13 0,-1 15-35 0,6 4-27 0,22 1-54 16,4-3-42-16,34-8-85 16,14-11-31-16,7-17 178 15</inkml:trace>
  <inkml:trace contextRef="#ctx0" brushRef="#br0" timeOffset="52905.97">23508 14240 1005 0,'-9'6'422'0,"-5"13"-204"16,1 1-44-16,-6 6-28 15,-1 4-12-15,7 3-46 0,4 3-38 16,9 4-42-16,6 3-4 15,4-4-3-15,1 3 10 16,-6-7-9-16,2-8 6 16,-5-8-8-16,-1-8-1 15,-1-10 1-15,-3-3 2 16,1-13 5-16,-6-9-8 16,0-13 2-16,6-5-5 15,-5-1 2-15,6 5 7 0,12 7-3 16,0 5 5-16,9 14 8 15,-6 6 1-15,-2 15 3 16,4 9-6-16,-2 10-3 16,4 7-9-16,-1 3-1 15,-1-3 3-15,-2-3-3 16,7-11 2-16,1-12-5 16,3-6 0-16,6-17-8 15,-1-4 4-15,-2-12 6 16,4-2 0-16,-9-2 2 15,0 2-3-15,-7 4 1 16,-9-1 3 0,-13 12 17 15,-4 2 7-31,-10 13 7 0,-3 8-1 0,0 17-15 0,-5 6-3 0,9 9-13 0,4-1 1 16,12-7-6-1,5 0-2-15,11-13-3 0,4-4-5 16,11-13 6-16,0-8-1 15,-3-12 9-15,3-2 0 16,-15-4 0-16,7 1 6 16,-6 4 2-16,-8 3 3 0,-6 6 17 15,-14 5 6-15,-1 3 5 16,11 3-4-16,-1 9-10 16,0 2-13-16,0 9-11 15,2 1 1-15,7 3-2 16,6-5-5-16,15-6-3 15,-4-3 4-15,6-9-5 16,4-6 9-16,-9-5 3 16,-1-2-9-16,1-7 4 15,-3 1 1-15,-4-4 2 16,-6-5 1-16,-6-1-1 16,2 0 5-16,-4 2-4 15,1 4 6-15,2 6-1 16,-3 9-6-16,3 6-1 15,1 3 0-15,2 10-8 0,5 3 1 16,0 12 6-16,-1 4-8 16,0 1 9-16,-1 2-4 15,1-5-2-15,3-5 3 16,2-4-4-16,-2-4 8 16,3-8-1-16,-1 2-3 0,3-9 4 15,7-3-8-15,3-7 1 16,-7-3 11-1,6-9-5-15,-5 0 0 0,-8-8 2 16,0 0 1-16,-15 4-2 16,0 3 6-1,-6 11 6-15,4 6-13 16,-9 6 5-16,0 8-1 0,-1 9-5 16,2 2-2-16,10 4 2 15,5 1-4-15,7-7-10 16,-3 3 8-16,7-12-3 15,2-5 2-15,9-4 2 16,0-7-1-16,4-1 4 16,-7-2 0-1,-5-5 7 1,0-3 3 0,-6 0-1-16,-2 1 2 0,-6 6 1 0,-2 6 0 0,-3 4 3 0,-1 4 3 15,-6 7-5-15,3 7-6 16,0 12-8-16,1 7 1 15,10 15-2-15,-4 3 0 16,6 10-1-16,1 2-10 16,-5 3 7-16,-2 2-1 15,-7-1 8-15,-8 1 3 16,-12 7 3-16,-8 2 3 16,-17-6-4-16,-10-10-23 0,-15-33-161 15,-4-21-111-15,-7-29 166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5:38:55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9986 10348 941 0,'-30'29'414'16,"-6"-1"-240"-16,17-6-45 15,-8-4-10-15,29-12-43 0,7-7-15 16,24-13-11-16,17-12-11 16,16-22 14-16,-7-11 4 15,2-28-5-15,5-1-7 16,9-2-21-16,5 12 2 15,-3 23-2 1,-10 12 3-16,-23 19-11 16,-7 3-2-16,-21 14-16 0,-5 5-7 0,-11 4-25 15,-7 5-30 1,-2-3-63-16,-2-2-30 16,-12-3-36-16,-8-7-9 0,5-11 136 15</inkml:trace>
  <inkml:trace contextRef="#ctx0" brushRef="#br0" timeOffset="246.21">10385 9657 878 0,'-1'-4'397'16,"0"-4"-185"-16,8-1-101 16,5-1-16-16,13 4-9 15,5 4 1-15,1 6-14 16,24 8 2-16,-6 15-21 15,-15 16-2-15,-4 13-17 16,-10 1-11-16,-13 5-6 0,-4-6-9 16,-7 2-2-16,-10 4-3 15,-5-5-4 1,-3-1-7-16,5-14-45 0,0-11-37 16,13-25-52-16,6-5 79 15</inkml:trace>
  <inkml:trace contextRef="#ctx0" brushRef="#br0" timeOffset="904.12">11299 9508 1419 0,'-15'-16'499'0,"4"-2"-426"15,-9 2 7-15,-5 3-6 16,3-2-2-16,-4 5-30 16,2 1-7-16,-1 7-12 15,-3 8-7-15,7 11-4 16,-8 9-4-16,2 10 2 16,11 3-2-16,4 3 5 15,1-3 4-15,14-8-3 0,4-9 2 16,6-15-4-16,13-9-1 15,1-22 10-15,-3-10 6 16,7-25-3-16,-2-8 6 16,4-16-9-1,-4-8-1-15,-6 3 2 0,-3 0 4 0,-13 15 0 16,-4 9-2-16,-8 19-2 16,-4 11-10-1,-1 26-6-15,-1 14 4 0,-1 27-4 16,3 14-1-16,1 29-3 15,1 6-3 1,11 13-2-16,4 1 3 0,11-14 2 16,9-6-3-16,7-27 2 15,12-10 0-15,-1-27 0 16,5-11-3-16,0-23 2 16,-10-14-2-16,1-19 0 15,-9-6 8-15,-13-11-5 16,-6 1 8-16,-12 4-1 15,-4 7-6-15,-10 20 5 16,0 13 1-16,0 22-4 16,0 9 9-16,2 22-5 15,8 6-8-15,4 18 1 16,6 3-5-16,10-5 3 16,0 1 1-16,5-18-6 0,1-5-21 15,2-17-82-15,-1-12-47 16,-13-17-103-16,-1-15 448 15,-11-20-173-15</inkml:trace>
  <inkml:trace contextRef="#ctx0" brushRef="#br0" timeOffset="1088.86">11418 8774 1524 0,'-6'3'527'0,"26"-1"-487"15,6-2-13-15,-3-5-130 16,8-3 179-16,4-9-89 16</inkml:trace>
  <inkml:trace contextRef="#ctx0" brushRef="#br0" timeOffset="2570">12037 9094 1269 0,'5'-25'467'0,"8"-23"-343"0,-1-11-94 16,-7-16 2-16,3-8 5 16,-3 0 14-16,-5 4-9 15,1 15-6-15,1 14-5 16,-2 23-11-16,-3 11-3 0,3 26-7 15,5 9-4-15,5 32-4 16,1 16 1-16,3 28-2 16,0 14 2-16,4 12 3 15,9 8 3-15,7 6 1 16,-3-5-1-16,14-15-4 16,-13-13-7-16,-4-27 1 15,18-16 1-15,-18-23 8 16,8-14 6-16,-1-25 9 15,-17-7 0-15,-4-21-1 16,-4-4 3-16,-11-3-14 16,-6-1-1-16,-12 11-5 15,-17 2-5-15,-17 8-1 0,-14 10-1 16,-10 12 2-16,5 4 0 16,11 5 5-1,10-8-2-15,19-9 0 16,12-6-3-16,17-19-1 0,16-9-1 15,18-28-5-15,7-15 7 16,18-16 13-16,2-8 9 16,6-6 21-16,6-3 5 15,-10 0-9-15,-8 5 3 0,-16 14-18 16,-14 10-4-16,-13 25 0 16,-7 12 1-16,-7 25-4 15,-10 15-1-15,-4 24-8 16,-5 14-8-16,1 26 3 15,6 10-3 1,8 15 0-16,2 6 2 0,14 6 0 16,4 2-3-16,6-6 2 15,11-4-2-15,-1-11-2 16,-1-7 3-16,7-12-1 16,-4-10 3-16,5-20-4 15,0-10 1-15,2-21 0 16,0-8-1-16,-7-11-3 15,-3-8-2-15,-17-1 5 16,-10 2-7-16,-21 8-25 16,-15 6-18-16,-19 13-17 0,-8 5-3 15,-7 8 29-15,-5 5 17 16,0 2 17-16,11-3 11 16,16-8 0-16,17-3-1 15,30-15 3-15,21-10-5 16,22-23 5-16,21-11 2 15,22-18 6-15,-5-8 9 0,16-3 11 16,-12 2 12 0,-6 14 10-16,-7 10-6 0,-31 21-11 15,-8 7-10-15,-25 15-13 16,-21 9-1 0,-24 9-8-16,-2 10 1 0,-23 15-7 15,7 6 2-15,10 9-1 16,-4 4-3-16,28 6 3 15,8 1-2-15,17-2 6 16,11 0-4 0,16-13-2-16,9-9-1 0,14-21 1 15,9-8-2-15,9-22 3 16,-10-7 3-16,-4-18-3 16,-10-7 6-16,-14-5 2 15,1 2-4-15,-19 8 5 0,-7 7-5 16,-16 13 3-16,-9 0-4 15,-3 8-2-15,-4 2 7 16,2 9-9-16,-1 7 4 16,-1 9-2-16,11 2-8 15,7 6 3-15,4 0-1 16,18-1 2-16,-1 3 3 16,8-4-3-16,8-3 4 15,-3 0-4-15,8 2 2 0,1 2 3 16,2 1-3-16,0 3 1 15,-6 0-3-15,0 4 1 16,-9 3 2-16,-4 0 3 16,1-4-1-16,-19-3 2 15,9-7-5-15,-2-4-1 16,-7-7 0-16,13-6 2 16,-2-9 11-16,1-10 1 15,-1-6 4-15,1-6 2 16,-6-2-5-16,-6-2 8 15,1 2 2-15,-13 8-7 16,4 7-3-16,-10 19-4 16,-2 9-5-16,9 20-2 15,-10 11-3-15,15 11-2 16,11 7-1-16,4-5 9 16,16-6 1-16,10-7-1 0,1-10 2 15,7-13-6-15,-1-4 0 16,-5-14 0-16,-2-5-6 15,-3-9-37-15,-4-5-34 16,-16-4-84-16,-7 0-80 0,-9-3-62 16,-10 2 174-16</inkml:trace>
  <inkml:trace contextRef="#ctx0" brushRef="#br0" timeOffset="2971.78">13683 8189 1187 0,'6'0'487'16,"-8"4"-327"-16,5 7-33 15,7 2-5-15,-2 9-47 16,16 3-9-16,0 6-14 16,-14 5-3-16,5 12 2 15,0 0-3-15,1-4-10 16,0-8-10-16,-3-19-8 15,-9-6-3-15,-7-10 4 16,7-2 17-16,-11-11-7 0,1-6-4 16,3-19-12-16,-4-6-7 15,16-14 0-15,-8-3-8 16,3 4 0 0,14 5-3-1,-4 16 2 1,-1 11 2-16,6 21 0 0,-3 11 1 0,-5 23-4 0,2 8 6 0,-5 12-4 15,-6 4-3-15,1 0-3 16,-1-8-14 0,2-16-51-16,5-13-33 15,1-23-73-15,-6-9-39 0,2-25-361 16,1-12 391-16</inkml:trace>
  <inkml:trace contextRef="#ctx0" brushRef="#br0" timeOffset="3335.94">14072 7832 1075 0,'-18'2'411'0,"5"14"-265"0,1 10-14 0,-1 10-7 16,4 4-2-16,0 12-41 0,7 1-25 16,2 3-31-1,2 4-2-15,7-5 5 16,4-8 0-16,8-5 5 0,4-10 5 15,6-16 6-15,13-11 0 16,0-20 12-16,-2-14-4 16,2-17-9-16,-3-4 4 15,-9-1-18-15,-6 4-7 16,-15 7-12-16,-13 1-5 16,-17 14-5-16,2 5 0 15,-7 16-1-15,-3 16-1 0,6 16-4 16,7 8 1-16,7 14 1 15,8-1 5-15,19 4-5 16,-10-2-15-16,19-15-27 16,12-11-33-16,4-24-64 15,9-16-65-15,8-27 129 16</inkml:trace>
  <inkml:trace contextRef="#ctx0" brushRef="#br0" timeOffset="3466.84">15077 7774 1381 0,'9'-2'541'0,"-12"8"-344"0,-1 1-127 15,-10-5-151-15,-10-2 66 16</inkml:trace>
  <inkml:trace contextRef="#ctx0" brushRef="#br0" timeOffset="4154.78">8295 6880 1049 0,'-1'-3'388'0,"2"3"-321"0,-5 4 16 0,3-4 8 15,-1 0 15-15,-3 20-2 16,5 35-15-16,0-18-8 16,10 6-38-16,5 1-10 15,3 5-7-15,7-2-7 0,16-10-1 16,-4-6-6-16,22-24 1 15,-13-11 5-15,-8-22 19 16,16-18 10 0,-26-22 5-1,9-9 0-15,-11-4-18 16,-15 7-12-16,-4 18-6 0,-5 9 0 0,1 21 2 16,0 11 3-16,2 22-8 15,5 11-1-15,7 34-11 16,3 17-1-16,7 31 1 15,4 13-1-15,9 9 1 16,-9 2 9-16,-5-12 3 16,-6-10 0-16,-28-21 6 15,-6-10-3-15,-18-24-9 0,-8-10 2 16,0-26-9-16,1-19-10 16,3-25-18-1,3-10-9-15,18-19-16 0,11-5-29 16,6-8-84-16,20-6-40 15,14-1 116-15</inkml:trace>
  <inkml:trace contextRef="#ctx0" brushRef="#br0" timeOffset="4899.81">9369 6272 806 0,'0'0'355'16,"0"0"-204"-16,-4 0-13 16,3 0 15-16,-2 0-11 15,-12 0-12-15,-33 4-22 16,25-3-10-16,2 3-33 15,-5 5-6-15,5 8-14 16,5 2-3-16,4 10-18 16,11 2-6-16,5 17-1 15,4 10-6 1,8 17 11-16,-1 9 0 0,3 7-5 16,-5 2-2-16,2 0-9 15,5-1 2-15,0-3-8 16,2-5 1-16,3-8 0 15,9-8 0-15,13-11 3 0,-4-8 1 16,9-15-3-16,-6-9 3 16,-4-14-3-16,6-2-2 15,-9-13 4-15,0-6-6 16,-7-8 3-16,6-6-16 16,-3-3-46-16,2-1-41 0,-2-3-94 15,-3 1-27-15,-3-6-38 16,-8 3 150-16</inkml:trace>
  <inkml:trace contextRef="#ctx0" brushRef="#br0" timeOffset="5450.94">9669 6609 1088 0,'-6'-32'437'0,"-2"6"-284"16,5 7-61-16,-2-1 12 16,-8 12-9-16,13-1 2 15,6 14-44-15,0 16-10 16,13 20-10-16,-1 9-3 15,3 15 10-15,2-2-3 0,-2 2 1 16,-1-3-7-16,-4-6-2 16,-2-3-5-1,-7-14-7-15,-4-6 5 16,-7-13-6-16,2-8 6 0,-4-16-2 16,-2-6-4-16,4-20-6 15,1-7 0-15,4-11-7 16,8-2-3-16,7 2 0 15,-1 4 0-15,8 13 0 16,0 8 3-16,2 17-1 16,0 6-2-16,-1 14-2 15,-19 10-3-15,-10 10 3 16,-1 6-4-16,-9 3 1 16,1 2 5-16,4-1 2 15,2-5 3-15,12-12-1 16,5-5-4-16,24-18-8 0,-9-6-14 15,24-24-28-15,9-15-29 16,-15-14-45 0,9-6-38-16,-18 2-31 0,-10 1-37 15,-4-1 144-15</inkml:trace>
  <inkml:trace contextRef="#ctx0" brushRef="#br0" timeOffset="5739.07">10016 6320 1187 0,'-21'-9'453'0,"35"-1"-327"0,15 0-20 15,-10 5-25-15,27-4 4 0,-6 12-12 16,11 6-7-16,1 17-12 16,1 12-12-16,0 21-5 15,7 12 4-15,-6 24-3 16,-14 7-3-16,-4 4-2 15,-16-2-5-15,-6-12-8 16,-6-3-7-16,-4-16-5 16,-9-8 0-16,-9-21-23 15,-4-8-20-15,-30-13-73 0,6-11-67 16,-2-16-57-16,-3-12 129 16</inkml:trace>
  <inkml:trace contextRef="#ctx0" brushRef="#br0" timeOffset="5946.22">10991 6416 1609 0,'34'-4'592'0,"8"-14"-434"0,7-5-147 0,2-2-24 0,-2-5-32 0,10-5-98 16,-1-2-54-16,-14 0 109 16</inkml:trace>
  <inkml:trace contextRef="#ctx0" brushRef="#br0" timeOffset="6399.24">11620 5799 1115 0,'-15'3'473'0,"14"-1"-268"0,4 8-96 0,-2 7-8 16,12 13-24-16,-5 7-13 16,15 3-22-16,4-2-13 15,2-11-11-15,6-9-2 16,9-15 3-16,4-4 1 15,3-20 7-15,-11-4 10 0,-14-11 0 16,-1-10-1-16,-9-2-1 47,-4-3-1-47,-18 2-7 16,1 2 0-16,-12 10-14 0,7 7-7 0,4 16-6 0,6 13-4 0,4 18 5 15,9 14 0-15,13 26 0 16,-9 5 0-16,16 13-2 15,-4 3 3-15,2 3 1 16,-4 3 2-16,-11-2 1 16,-3-4 2-16,-15-14-2 15,-9 0 2-15,-19-15-4 16,-3-7-2-16,-17-16-21 16,1-14-26-16,3-26-63 0,-8-11-51 15,27-31-73-15,-2-9 137 16</inkml:trace>
  <inkml:trace contextRef="#ctx0" brushRef="#br0" timeOffset="6775.28">12856 4982 1354 0,'16'-5'468'0,"-37"10"-387"15,10 1 4-15,-23 5 5 16,-16 4-8-16,10 1-51 16,-13 6-12-16,9 6-10 15,3 3-5-15,5 8 12 16,10-3 8-16,4 7 1 16,7 6 8-16,14 5-11 15,3 2-4-15,15 3-7 16,3 5 0-16,7 7-3 15,-1 5 4-15,2 7 1 16,4-5-2-16,-4 0 7 16,0-1-4-16,2-5-1 15,-7-1 2-15,9-16-6 0,2-9-2 16,1-23 4-16,4-12-9 16,0-17-3-16,-1-12-11 15,3-25-55-15,1-12-37 16,0-20-113-16,-3-8 131 15</inkml:trace>
  <inkml:trace contextRef="#ctx0" brushRef="#br0" timeOffset="7227.73">12875 5265 1426 0,'20'18'475'0,"16"9"-455"16,-17 10 5-16,1 9 23 16,16 4 13-16,-6 8 3 15,-7 4-7-15,-9-2-18 16,-9-1-4-16,-8-13-6 16,-1-12 2-16,-7-12-5 15,-3-7-6-15,1-13-4 16,1-8-3-16,2-16-2 15,2-7-2-15,5-13-7 0,3-4 6 16,11 0-8-16,7 1 6 16,4 11-2-1,1 6-8-15,-2 17 6 16,-1 8-7-16,-8 16 5 0,-7 11-3 16,-8 13-3-16,-4 4 6 15,-7 0-5-15,0 3 10 0,2-8-5 16,3-3 3-16,13-11-2 15,8-9 2-15,17-11-1 16,4-9-8-16,30-21-20 16,6-12-27-1,-8-12-67-15,14-5-38 0,-26-1-33 16,4 0-25-16,-3 1 142 16</inkml:trace>
  <inkml:trace contextRef="#ctx0" brushRef="#br0" timeOffset="7420.85">13548 5375 1018 0,'12'1'416'0,"-9"1"-281"16,15-11-26 0,16-9 1-16,14-10-36 15,8 0-17-15,-3-1-34 0,9 1-7 16,-26 6-42-16,4-2-31 15,-15 1-57-15,-14-4 46 16,9-3 29-16</inkml:trace>
  <inkml:trace contextRef="#ctx0" brushRef="#br0" timeOffset="7668.51">13951 4733 1314 0,'6'22'461'0,"16"18"-379"15,1 9 14-15,-6 18 14 16,13-1-3-16,-3 24-37 16,3 1-20-16,-5 6-22 15,6-1-12 1,-4-34-31-16,-2-13-23 0,-7-31-41 15,-12-12-23-15,1-26-54 0,-13-16 99 16</inkml:trace>
  <inkml:trace contextRef="#ctx0" brushRef="#br0" timeOffset="7960.04">13936 4331 1260 0,'26'-15'495'0,"7"5"-282"16,5 12-174 0,12 9 13-16,0 8 11 0,23 23 15 15,-10 5-7-15,14 14-29 16,-9 12-9-16,-11 11-7 16,9 6-10-1,-20 17 4-15,2-4-4 0,-6-2-9 16,-16 0 1-16,-14-9-6 15,-12-2 4-15,-15-16-9 16,-5-12-23 0,-12-21-53-1,-5-15-33 1,-3-32-76-16,6-18 114 0</inkml:trace>
  <inkml:trace contextRef="#ctx0" brushRef="#br0" timeOffset="9031.1">15214 4490 1564 0,'-37'6'518'0,"27"-23"-515"16,-2-15-6-16,-15-21 22 15,18-12 3-15,-6-7 6 16,-2 6 4-16,3 11 1 16,-1 6 6-16,4 17 2 15,1 11-2-15,8 21-20 16,4 14-4-16,9 26-11 16,4 27-2-16,4 33 6 15,5 11-6-15,13 19 0 16,1-7-1-16,8-6-2 15,-8-7-1-15,3-24 3 16,-4-13 0-16,-2-29-1 16,3-14 0-16,-12-18 1 15,0-10 3-15,-4-20 4 16,-3-8-1-16,-3-16 1 0,-9-3-3 16,-15-3-2-16,-10-1 8 15,-16 6-8-15,-12 6-1 16,-4 19-7-16,-9 14-5 15,-6 15 1-15,8 3 0 16,9 1 6-16,12-6-2 0,21-8 0 16,16-9-1-16,23-16 2 15,11-4-3-15,23-19 3 16,7-1 4-16,1-4 1 16,-2-3 0-16,-5 8 5 15,-8 6 1-15,-7 8 0 16,-10 12 2-1,-11 10-6-15,-8 2-3 0,-15 9 9 16,-6 2-2-16,-13 4 0 16,-2 2-1-16,-3 6-1 15,1 1-5-15,0 5 5 16,0 3-4-16,13-10-3 31,6-6 3 0,0-1-2-31,-6 16 3 16,8-4 5-16,3-3-3 0,7-13-4 0,7 0 0 0,4-8-1 0,-1-2-4 0,4-5 9 0,0-7-7 16,-4-4 2-16,-2-2 1 15,-3-5-2-15,1 4 4 16,-12 0-3-16,-5 1 8 16,-15 9-3-1,-6 3-2-15,-6 11-3 16,2 7-4-16,2 12 1 0,0 4 4 0,7 1 0 15,6 1 0-15,9-5 2 16,0-1-6 0,10-2 4-16,5-7-4 0,10-10-4 15,5-5 5-15,8-10-1 16,0-5 4-16,8-7 3 16,-10-4-1-16,2-3-2 15,-7-2 2-15,-7-1 2 16,-2 1 0-16,-10 3 3 15,3 2-4-15,-2 6-3 16,-6 9 0-16,0 4 0 16,13 3-3-16,-2 12-3 15,11 9 0-15,8 13-2 16,-6 5 5-16,4 7 5 0,2 2-1 16,-4 1-3-16,-1-1-8 15,-7-6-46-15,-2-10-29 16,-8-10-103-16,-4-10 52 15,5-20 68-15</inkml:trace>
  <inkml:trace contextRef="#ctx0" brushRef="#br0" timeOffset="9845.73">16521 3842 1255 0,'11'-9'484'0,"-7"2"-338"16,-1-2 6-16,-12 4-39 15,-13 3-42-15,-3 7-56 16,-7 6-16-16,2 7 1 16,3 6 2-16,3 6-2 15,1 4 3-15,2-2 1 16,19-7-4-16,1-5 3 15,10-5-1-15,11-8-1 16,-9 1 6-16,8-8-5 16,-4-4 1-16,2-6 11 0,-1-4 2 15,6-12 10 1,-3 0-1-16,-1-5-6 16,3-2 4-1,-3 3-2-15,-7 3 4 0,-5 5-3 0,3 5-1 16,-8 6-7-16,1 4 4 15,-1 10-5-15,-1 6-9 0,6 10-3 16,1 9 2-16,12 4 1 16,-5-1 2-16,19-4 3 15,-4-9-9-15,-1-13 3 16,15-8 5-16,-14-17 13 16,10-12 12-1,-2-15-1-15,-8-13-2 0,-3-8-10 16,-6-6-11-16,-13-3-3 15,-7 1-1-15,-12 2-5 16,-4 6 1-16,-7 15-1 16,-3 9 0-16,4 22 0 15,-7 15 1-15,9 23-3 16,7 14 0-16,5 22-1 16,8 15 0-16,10 10 7 15,9-3-3-15,9-13 0 16,14-13-2-16,7-24-5 0,-2-11 4 15,9-22 1-15,0-12 1 16,-3-24 4-16,6-13-4 16,-17-17 1-16,-2-8 1 15,-23 0-2-15,-12 0 4 16,-15 4 0-16,-18 8-3 16,-5 12 1-16,11 17-2 15,-4 32-9 1,1 13 4-16,10 37-2 15,3 6 2-15,5-23 3 0,2 1 2 16,22 89-8-16,10 4-20 0,31-4-51 16,5-45-35-16,-14-15-77 15,12-12-24-15,-20-10-28 16,-8-1 137-16</inkml:trace>
  <inkml:trace contextRef="#ctx0" brushRef="#br0" timeOffset="10779.72">15999 5247 1133 0,'-2'-32'437'0,"6"-3"-326"16,1 12 15-16,-2 9 17 15,1 12-28-15,-1 11-22 0,10 23-47 16,7 13-13-16,1 27-10 16,-3 7 0-16,-3 7-1 15,-6-2 6-15,0-3 9 16,12-1 12-16,-10-11 0 16,-8-7-1-16,-9-22-10 15,4-15-8-15,-9-14-9 16,16-10 6-16,6-13 0 15,-20-8-3-15,11-26 2 16,4-16-16-16,3-18-6 16,12-7-2-16,14 3-2 15,0 7-3-15,3 13 3 16,-1 14-2-16,-10 18 2 0,-13 11 0 16,-2 21-9-16,-6 6 7 15,-4 23-7 1,-8 8 1-16,-13 10 8 15,-1 3-1-15,-12 2 4 0,11 2 2 16,4-4-3-16,7-7-2 16,13-9-2-16,9-10 0 15,22-16-1-15,8-3-1 16,19-16-16-16,0-7-7 16,13-10-13-16,-7-1-19 0,11-3-29 15,-9 0-25-15,-24 7-79 16,-7-1-10-1,-22 9 121-15</inkml:trace>
  <inkml:trace contextRef="#ctx0" brushRef="#br0" timeOffset="11246.9">15784 6372 1417 0,'-10'37'509'0,"30"-11"-406"16,14-22-51-1,16-14 30-15,29-29 37 16,3-8 11-16,37-32-22 0,8-5-14 15,20-6-28-15,-1 1-8 0,-19 19-26 16,-9 8-16 0,-28 17-15-16,-21 5-13 0,-25 16-46 15,-8 8-33-15,-47 16-63 16,-16 12-43 0,-31 14-18-16,-26 14 16 15,-16 4 37-15,4 2 14 0,-15 9-25 16,-1 2-11-16,-4 12 48 15,9-7 61-15,-3 0 166 16,27-11 52-16,39-18 34 16,-2-1-4-16,57-20-32 15,18-14 4-15,64-28-15 16,28-22-15-16,68-41-33 16,32-17-37-16,32-21-105 0,6-5 48 15</inkml:trace>
  <inkml:trace contextRef="#ctx0" brushRef="#br0" timeOffset="12399.2">7316 3597 825 0,'-2'0'429'0,"-5"0"-16"16,9-2-314-16,-2 0-8 15,0 1-23-15,0 0-27 16,0 1-10-16,0 0-8 16,3 2-2-16,12 5 1 15,29 29-4-15,-24-34-4 16,-2 1 7-16,-4-7 9 15,8-8 6-15,-1-9 6 0,-4 1-2 16,-4-9-8-16,0 1-11 16,-1-10-7-16,-9-1-4 15,3 5-10-15,-10 9 7 16,3 13-10-16,1 4 0 16,1 15 0-16,18 6-2 0,1 24 8 15,4 13 0-15,3 13 5 16,-3 4 1-1,0-1-3-15,9-2 0 16,-1 1 3-16,-16-9-1 0,-6-6 0 16,-5-1-6-16,-19-12-1 15,-11 4 3-15,-21-11 2 16,4-5-2-16,-11-16-1 16,5-9-14-16,10-12-35 15,-6-5-24-15,26-11-90 16,9-9-28-16,26-13 114 15</inkml:trace>
  <inkml:trace contextRef="#ctx0" brushRef="#br0" timeOffset="12741.71">8228 3151 1077 0,'-10'-17'427'15,"-5"2"-272"-15,-7 1-13 16,-11 10-14 0,-1 6-23-16,-14 11-49 0,24 2-11 15,-11 9-27-15,0 3-7 0,13 7-5 16,5 6-5-16,13 7 11 16,12 0-5-16,10 7 4 15,1-3 4-15,15 1-4 16,-6-2 6-16,-2-5-3 15,4 0-1-15,-4-6-4 16,4-6-3-16,2-7-1 16,-11-8 0-16,3-15-20 15,0-3-16-15,1-16-49 16,6-6-50-16,-4-14-21 16,0-1 80-16</inkml:trace>
  <inkml:trace contextRef="#ctx0" brushRef="#br0" timeOffset="12959.1">8391 3331 1053 0,'-1'13'399'16,"11"3"-301"-16,-5 14 8 15,-3 12-16-15,21 0-22 16,-2 12-33-16,-14-4-12 15,17-12-39-15,-14-3-30 0,-4-20-87 16,5-12 82-16</inkml:trace>
  <inkml:trace contextRef="#ctx0" brushRef="#br0" timeOffset="13246.45">8435 2917 1078 0,'47'-10'395'0,"-6"6"-299"15,21 0-10-15,-11 9 16 16,-21 6-8-16,14 8-24 16,-30 8-17-16,9 12-24 15,-4 2-2-15,-6 8-2 0,8 2-5 16,-5 5 3-16,-5 2-2 15,-2 0-5-15,1 0 2 16,-7-4 0 0,-2 1-6-16,-6-5-3 0,-5 0 2 15,-9-8-11-15,-3-2 3 16,-5-8-18-16,-5-7-29 0,-5-7-77 16,-17-5-45-1,-9-9 98-15</inkml:trace>
  <inkml:trace contextRef="#ctx0" brushRef="#br0" timeOffset="13494.13">9451 3081 1196 0,'5'-2'466'16,"36"-5"-355"-16,-6-1-22 0,1-3-9 16,12-5-43-1,-22 0-21-15,3 0-56 0,-5 3-38 16,-5-2-110-16,-4 6 115 16</inkml:trace>
  <inkml:trace contextRef="#ctx0" brushRef="#br0" timeOffset="13942.13">9831 2777 1031 0,'-2'1'405'0,"14"1"-270"15,2 2-10-15,-7 12-25 16,24-3-18-16,-5 9-40 15,-7 1-14-15,1-5-21 16,6-2-1-16,-6-11-1 16,6-5 2-16,10-11 14 15,-36 2 4-15,-3-8 12 16,18-5-6-16,-13 4-12 16,-4-3-6-16,-3 5-9 0,1 3 1 15,1 4-4 1,1 4 4-16,8 7-7 0,-6 10 4 15,1 13-2-15,12 10-1 16,-3 16 4-16,1 1-3 16,-2 14 0-16,2 2 1 15,-4-7-1-15,-5-1 0 16,-6-12 2-16,-8-8-3 16,-2-13-16-16,2-7-18 15,-21-19-81-15,9-12 182 0,0-16-74 16</inkml:trace>
  <inkml:trace contextRef="#ctx0" brushRef="#br0" timeOffset="14199.83">10393 2385 1181 0,'-17'-1'413'0,"20"2"-359"16,-25 9-1-16,-5 10-1 15,13 8-5-15,-9 17-8 16,16 3-4-16,5 9-3 16,-4 7 2-16,7-6 0 15,1 1 2-15,5-6 1 16,10-7-10-16,2-3-15 0,9-7-7 15,6-10-5-15,-17-1 4 16,22-10-33-16,-18-8-25 16,3-12-51-16,11-14-34 15,-25-15 88-15</inkml:trace>
  <inkml:trace contextRef="#ctx0" brushRef="#br0" timeOffset="14490.06">10632 2585 861 0,'-8'16'387'0,"9"3"-192"0,-6 14-67 15,2 0-11-15,4 1-28 16,-1-3-21-16,16-13-24 16,-14 2-5-16,15-18-13 15,6-5 1-15,-3-13 2 16,11-12 0-16,-9-9-11 15,-8-2-3-15,-10-5-7 16,-6 3-4-16,-19 7-7 31,-7 4-10-31,-8 16-18 0,-7 12-13 0,-14 17-39 0,7 7-21 16,11 0 64-16</inkml:trace>
  <inkml:trace contextRef="#ctx0" brushRef="#br0" timeOffset="14753.92">10823 2227 937 0,'9'-4'332'0,"6"9"-275"15,8 1 6-15,14 13 9 16,-18 8 2-16,30 2-17 15,-6 9-5-15,-20 10-14 16,23-4-5-16,-21 12-9 16,-3 6-11-16,-1 3-7 15,-10 0-5-15,-10-4-5 16,-2-7-12-16,-24-1-71 16,-14 10 61-16</inkml:trace>
  <inkml:trace contextRef="#ctx0" brushRef="#br0" timeOffset="16112.78">4507 3227 880 0,'4'-5'298'0,"2"5"-292"16,4-1-1-16,-3 8 3 16,-3 3 4-16,10 7 10 15,3 1 3-15,4 0-2 16,-4 3 1-16,7-9-5 16,2-1 3-16,9-9 11 15,5-12 3-15,-19-9-1 16,-10-3-5-16,-4-7-8 15,7 0-10 1,3-6-7 15,-8 0 2-31,-6-1-7 0,1 2 5 0,-1 12-1 0,3 6-2 0,4 13 2 0,-7 7-4 16,10 17 8-16,4 7 3 16,-11 12 10-16,2 5 6 15,1-1 1-15,5 3 3 16,-2 4 4-16,-5-1 2 15,-12 3-2-15,-11-7-3 16,-1-10-8-16,2-4-6 0,-14-14-9 16,-8-5-4-16,6-14-6 15,-13-5-18 1,18-11-33-16,2-5-22 0,-12-4-102 16,16-6 110-16</inkml:trace>
  <inkml:trace contextRef="#ctx0" brushRef="#br0" timeOffset="17326.18">5192 2848 1099 0,'0'-1'380'0,"3"-11"-362"16,0-4 0-16,3-22-5 15,-8 31 2-15,1 7 5 16,0 2 1-16,0-2-2 15,0 0-4-15,-10 13-9 16,-39 45 1-16,44-20 3 16,-2 5 6-16,-14 7 5 15,8-1 1-15,24-6-5 16,1-6-6-16,8-1-4 16,-10-1-5-16,15-2 0 0,3 1 3 15,-21 2-3-15,9-2 2 16,4-2-1-16,-6-3-3 15,21-12 1-15,-5-5 1 16,-17-12-4-16,12-8-6 16,-6-12-29-16,11-8-28 15,-15-10 43-15</inkml:trace>
  <inkml:trace contextRef="#ctx0" brushRef="#br0" timeOffset="17603.81">5400 2907 890 0,'-5'27'310'0,"4"7"-297"16,2 1 3-16,3-1 16 16,4-2 9-16,12-17 21 15,3-7 7-15,0-11-1 16,-5-6-8-16,2-14-16 15,5-6-10-15,-4-8-19 16,-7 1-6-16,-17 8-2 16,-13 5-2-16,-8 12-3 0,-3 6-2 15,-6 16-20 1,-4 8-15-16,-5 8-22 16,16-3 28-16</inkml:trace>
  <inkml:trace contextRef="#ctx0" brushRef="#br0" timeOffset="17863">5663 2515 709 0,'-9'5'300'0,"30"7"-132"16,7 6-93-16,18 10 23 15,18 5-4-15,-1 7-14 16,-17 5-12-16,-4 12-24 16,3 12-8-16,11 8-17 15,-3 10-3-15,-21 5-5 16,5-7-13-16,-55 5-46 16,18-2-41-16,-19 1 54 15</inkml:trace>
  <inkml:trace contextRef="#ctx0" brushRef="#br0" timeOffset="18420.06">5667 5769 1019 0,'-37'-9'404'0,"5"14"-297"16,14 4-13-16,25 8-40 15,10 8-16-15,2 2-19 16,-6 2 2-16,1-6-1 16,5-9 0-16,30-18 10 15,6-12-1-15,-13-14 0 16,-3-6-4-16,-20-13-15 16,-1 1 0-16,0-2 0 15,-5-2-1-15,-8 12 3 0,-6 3 0 16,-4 13-1-16,0 6-4 15,3 15 1 1,1 7-3-16,3 16-4 0,4 7 1 16,10 18-1-16,0 7 0 15,8 8 5-15,-2 4 3 0,10-8 8 16,-5 0 5 0,-26 1-4-16,-7-2-3 15,-16-2-7-15,0-3-3 0,-1-14-21 16,-8-8-34-16,-9-20-84 15,5-18 4 1,6-25 68-16</inkml:trace>
  <inkml:trace contextRef="#ctx0" brushRef="#br0" timeOffset="18800.58">6222 5425 987 0,'-16'5'353'16,"6"0"-307"-16,-16-2 5 15,-19 12 11-15,-3-1 0 16,13-1 3-16,15 1-2 16,10-4-7-16,4 1-2 15,3 8-2 1,-1 1-3-16,-4 18-5 0,2 8-3 15,8 12-8-15,5 5-4 0,11 2-8 16,2-6-7-16,-6 3-8 16,1-5-4-1,14-4 0-15,-6 0 1 16,2-11-1-16,5 0 0 0,1-19-2 16,1-6 0-16,-7-8 0 15,-4-12-1-15,0-9-15 16,2-7-18-1,12-18-33-15,3-3-27 0,-14-6-293 16,-2 3 267-16</inkml:trace>
  <inkml:trace contextRef="#ctx0" brushRef="#br0" timeOffset="19073.84">6294 5573 1220 0,'24'-4'449'16,"-2"12"-362"-16,-4 10 1 15,-10 16-24-15,-3 4-17 0,-1 4-29 16,-3-2-7-16,0-6-11 15,5-6-17-15,-11-8-46 16,7-6-22-16,4-17-51 16,-4-9-51-16,5-23 128 15</inkml:trace>
  <inkml:trace contextRef="#ctx0" brushRef="#br0" timeOffset="19328.66">6441 5376 1009 0,'31'3'387'0,"23"7"-298"15,8 3 0-15,-12 9-17 16,-5 5-3-16,-4 7-6 16,-6 4-3-16,9 1-6 0,2 3-15 15,-11 1-11-15,-11 6-7 16,-11 0-17-16,-7-1 2 15,-8-5-7-15,-8-5-12 16,0-12-31-16,-9-2-28 0,-1-14-53 16,5-8 71-16</inkml:trace>
  <inkml:trace contextRef="#ctx0" brushRef="#br0" timeOffset="19568.61">7533 5293 1050 0,'-11'8'366'0,"24"-9"-339"16,12-5-1-16,5-10-3 0,5-3-1 15,8-5-5-15,-2 3-23 16,6 0-101-16,-13 7 73 16</inkml:trace>
  <inkml:trace contextRef="#ctx0" brushRef="#br0" timeOffset="19718.83">7568 5588 760 0,'43'-24'320'0,"24"-31"-180"16,-13-8-253-16,1-18 70 15</inkml:trace>
  <inkml:trace contextRef="#ctx0" brushRef="#br0" timeOffset="19992.25">6473 4297 1286 0,'29'-24'461'0,"7"2"-372"16,8 4-77-16,17-4 1 15,-35 11-48-15,11 1-29 16,-2 4-90-16,-26 7 84 16</inkml:trace>
  <inkml:trace contextRef="#ctx0" brushRef="#br0" timeOffset="20131.61">6676 4782 1256 0,'91'-40'431'15,"28"-13"-424"-15,5-6-4 16</inkml:trace>
  <inkml:trace contextRef="#ctx0" brushRef="#br0" timeOffset="20734.84">8509 4724 873 0,'-26'-47'403'0,"20"4"-104"15,8 2-196-15,3 13 4 16,4 7-19-16,-18 14-30 16,-5 8-12-16,-4 20-23 15,3 14-3-15,22 16-2 16,13 3-5-16,14-1-2 16,3-9-3-16,18-24-8 15,-3-13 1-15,-10-22 6 16,0-9 4-16,-21-6 13 0,-2 0-2 15,1-3-3-15,-9 1-5 16,-8 3-11-16,-3 3 2 16,-1 10-4-1,-3 4 5-15,2 7-5 0,2 7 0 16,1 10 1-16,7 8-3 16,5 18-1-16,0 10-1 15,10 13 0-15,4 6 1 0,-4-2 0 16,-3-2 3-16,-4-11-1 15,-2-1 1 1,-14-8 0-16,-7-2 0 0,-15-6 1 16,-8-9-13-16,7-17-45 15,-7-7-42-15,-10-15-55 16,4-8 83-16</inkml:trace>
  <inkml:trace contextRef="#ctx0" brushRef="#br0" timeOffset="21039.85">9241 4305 1267 0,'-12'0'465'0,"-6"12"-389"0,1 1-8 15,-2 9-7-15,-5 6-19 16,-7 9-17-16,-2 2-2 15,18 3-7-15,12 3 2 16,21 3 13-16,1 6 5 16,-18 13 10-16,6 5-5 15,7 0-7 17,5-1-4-32,19-10-13 0,-1 2-1 0,-10-11-11 0,3-5-5 0,-3-20 5 15,-3-14-9-15,16-19-38 16,-12-8-24-16,15-18-80 15,-12-4-33-15,-10-11 113 16</inkml:trace>
  <inkml:trace contextRef="#ctx0" brushRef="#br0" timeOffset="21338.11">9344 4655 975 0,'-14'-6'398'0,"14"-11"-254"0,8 3-50 16,10-4 7 0,7-1 1-16,0 12-3 15,-2 5-7-15,16 11-47 0,-10 9-19 16,-22 14-12-16,-13 7-2 16,-22 10 6-16,5 2 1 15,15-7-1 1,4-1-1-16,-9-10-9 15,-2-12-4 1,29-12-4-16,3-9-4 0,35-18-12 0,-20-6-21 0,12-21-77 16,0-1-45-16,-10-2 97 15</inkml:trace>
  <inkml:trace contextRef="#ctx0" brushRef="#br0" timeOffset="21659.7">9556 4374 972 0,'22'-21'374'16,"18"3"-284"-16,-6 7 29 16,-10 4 2-16,15 13-8 15,5 6-7-15,3 14-37 16,-5 9-13-16,-16 15-18 0,2 4-4 15,0 7 7-15,17 3 0 16,-6 7 2 0,-4 1-12-16,-16 1-10 0,-21-8-8 15,11-22-10-15,-4-4 1 0,-17-15-4 16,-5-2-2-16,-28-6-16 16,2-7-15-16,5-9-46 15,6-10-34-15,1-10-38 16,-5-5-23-16,12-10 113 15</inkml:trace>
  <inkml:trace contextRef="#ctx0" brushRef="#br0" timeOffset="21874.93">10303 4315 1282 0,'-1'0'491'0,"9"2"-376"16,4 0 2-16,14-6-1 0,10-5-26 15,19-14-25-15,14-3-19 16,15-11-83-16,-12 2-51 16,-9 0-105-16,-4-4-56 15,-11-2 155-15</inkml:trace>
  <inkml:trace contextRef="#ctx0" brushRef="#br0" timeOffset="22334.73">10722 3816 1189 0,'-16'18'440'0,"19"5"-330"15,8-1 5-15,8 1-29 16,2 8-8-16,4-9-46 16,1-4-20-16,7-13-8 15,2-14 1-15,21-15 7 16,-1-12 2-16,-18-7 8 16,-8-3 2-16,-22 1 1 15,-5 0-1-15,11-1 3 16,-2 7-4-16,-15 10-9 15,-3 10-5-15,3 10-9 16,-2 0-1-16,5 16 1 0,1 6 1 16,7 16-1-16,5 11 5 15,16 11 0-15,5 7-5 16,-1 20 5-16,0 5-2 16,6-3 16-16,2 0 10 0,-24-4 7 15,-2-4-8-15,-16-6-7 16,-13-2-9-16,-3-20-9 15,-8-12 5-15,-9-19-9 16,-5-13-22-16,-4-21-61 16,3-14-50-16,17-24-73 15,5-11 116-15</inkml:trace>
  <inkml:trace contextRef="#ctx0" brushRef="#br0" timeOffset="22688.77">11592 3282 1108 0,'3'3'424'0,"0"-2"-270"16,-4 5-67-16,0-6 5 16,-6 5-4-16,-24 10-23 0,-61 33-19 15,61-28-15-15,1-3-12 16,8 9-11-16,1 1 1 15,0 14 7-15,21 3 4 16,22 0 3-16,9 3-1 16,-9 4-4-16,-5 2-3 15,17 2-2-15,-2 4-3 0,-3-2 4 16,-5 3-1 0,-10-8-1-16,-5-10 3 0,19-14-7 15,0-13 1-15,1-7-10 16,2-4-5-1,10-10 0-15,-7-7-16 0,22-16-50 16,-21-7-49-16,-12-10-60 16,7-9 97-16</inkml:trace>
  <inkml:trace contextRef="#ctx0" brushRef="#br0" timeOffset="22888.07">11815 3508 1217 0,'14'42'443'0,"6"17"-362"0,4-6-3 16,15-4-27-16,-3 0-8 16,-9-14-37-16,-13-7-25 15,-18-15-61-15,-5-14-28 16,-6-22 63-16</inkml:trace>
  <inkml:trace contextRef="#ctx0" brushRef="#br0" timeOffset="23133.99">11945 3014 1174 0,'77'-1'461'0,"3"10"-316"0,9 13-37 0,-3 18-12 16,0 11-11-16,-13 17-8 0,-6 5-15 0,-14 25-22 0,-18 8-7 0,-33 14-26 0,-18 5-12 0,-42-1-47 16,-18-1-41-16,-31-8-82 0,-25 1-28 15,-40-10 126 1</inkml:trace>
  <inkml:trace contextRef="#ctx0" brushRef="#br0" timeOffset="23911.17">1876 8397 1272 0,'-22'-25'435'0,"23"-4"-423"0,-10-2 4 0,5 7-9 0,6 9 1 0,7 12 10 0,6 8 3 0,-23 26 26 16,4 15 7-16,29 16 5 15,2 2 3-15,21-13-16 16,-4-10-4 0,-7-23-3-16,2-5-6 0,-15-16-1 15,1-10-4-15,-6-12-5 16,-4-10-1-16,5-19-8 16,-4-2-2-16,-9-1-10 15,1 3 0-15,-4 16-2 16,-1 9-2-1,-1 16 0-15,-2 8-2 0,7 17 4 16,0 15 0-16,10 26 3 0,6 13 2 16,4 14-8-16,3 4 3 15,-21 1 2-15,-7 4-2 16,0 1 8 0,-16-4 4-16,-1-13-3 0,-12-10 0 15,-34-13-13-15,3-9-26 0,4-22-61 16,3-17-47-1,17-29-74-15,10-17 119 0</inkml:trace>
  <inkml:trace contextRef="#ctx0" brushRef="#br0" timeOffset="24235.75">2684 7923 1093 0,'-6'0'454'16,"3"5"-262"-16,-11 12-99 16,0 10 0-16,-10 13-31 15,0 7-10-15,-1 17-16 16,3 2-11-16,12 9-13 0,6 7-4 16,4 6 14-16,5-5 5 15,0 7 13 1,4-4 4-16,14-12-14 0,-1 0-2 15,8-15-15-15,1-6-7 16,17-10-2-16,3-7-7 16,-9-13 3-16,2-9 1 15,-15-15-17-15,-8-8-8 0,19-23-54 16,-10-5-60 0,-9-20 92-16</inkml:trace>
  <inkml:trace contextRef="#ctx0" brushRef="#br0" timeOffset="24955.2">3073 7742 1178 0,'-6'-4'475'15,"6"4"-338"-15,1 7-19 0,6 2-20 16,8 12-33-16,3 4-6 16,37 6-11-16,1 7 1 15,-7 13-17 1,10 7-2-16,-20 13-3 16,-3 5-3-16,15 11-4 15,-10 8-2-15,-18 0-10 16,-1-5-1-16,-10-9 7 0,-7-12 0 0,-5-4-7 15,-2-2-2-15,-19-3-9 16,-8 1-16-16,-9-8-54 16,-25-4-36-16,4-15-95 15,-16-12 117-15</inkml:trace>
  <inkml:trace contextRef="#ctx0" brushRef="#br0" timeOffset="25172.68">3862 7986 977 0,'0'2'435'15,"0"-1"-125"-15,21-7-284 0,5-9-10 16,2-5-24-16,5-6-16 15,-12 8-53-15,5 5-49 16,-8 5 82-16</inkml:trace>
  <inkml:trace contextRef="#ctx0" brushRef="#br0" timeOffset="25368.88">3739 8496 1082 0,'55'-19'381'0,"17"-31"-350"16,16-11-11-16,-8-16-24 15,-11 3-34-15,7 8 27 16</inkml:trace>
  <inkml:trace contextRef="#ctx0" brushRef="#br0" timeOffset="25850.64">4425 7521 1038 0,'-22'-5'438'0,"1"5"-274"15,18 0-4-15,0-3-25 16,8 9-50-16,-5-6-15 15,0 0-33-15,4 7-1 16,5 14 4-16,37 31-10 0,-20-42-3 16,3-2-4-16,-4-11 2 15,0-7 6-15,-2-8-6 16,-1-3 0 0,-4-9-1-1,1-5-5-15,-10 1-4 16,-6 1-8-1,0 4-11-15,-3 6 1 0,-6 8 2 0,1 6 1 0,9 9 0 16,-1 6 0-16,9 12 0 16,2 7 0-16,15 18 5 15,7 5 0 17,-5 16-6-32,-1 5 2 15,-5 5 3-15,-8 3 4 0,-5 0 13 0,-6-3 3 0,-23-5-6 0,-8-6 0 16,-8-23-14-16,-11-8 1 15,0-22-23-15,1-13-25 16,7-21-34-16,8-8-27 16,6-17-46-16,12-11-12 15,19-12-32-15,10-3-182 0,26-1 268 16</inkml:trace>
  <inkml:trace contextRef="#ctx0" brushRef="#br0" timeOffset="30302.93">2874 8638 784 0,'-20'-21'402'0,"-6"-11"-27"16,-13 4-210-16,34-9 27 15,-6 1-24-15,18-5-35 16,20-7-24-16,8 6-43 16,-5 3-9-16,5 20-20 15,-11 12-14-15,0 22-8 0,4 12-5 16,-4 19-5 0,-8 11 9-16,-6 7 2 15,-2 7 0-15,-7 0 7 0,-4 2-5 16,-4-7-7-16,-4-10 0 15,-1-14-8-15,-1-13 0 16,-4-19 3-16,4-13 1 16,2-26 1-16,-2-9-1 0,13-15-7 15,7 4-2-15,10 5 2 16,10 8-2 0,9 19 3-16,0 11-1 15,11 19 0-15,1 7-1 0,12 8 3 16,6-3-1-16,-3-12-49 15,3-5-32-15,-15-18-130 16,-9-6-9-16,-15-8 128 16</inkml:trace>
  <inkml:trace contextRef="#ctx0" brushRef="#br0" timeOffset="33351.66">5360 6980 1277 0,'-4'0'508'15,"1"-2"-329"-15,-2-2-52 16,3 3-17-16,1 0-27 16,-6-2-30-16,-16-6 0 15,-41-12 2-15,39 17-6 16,-2 4-5-16,-7 13-9 15,3 8-6-15,10 15-6 16,3 10 1-16,9 19-5 16,12 5-1-1,7 14 7-15,6 5-1 0,11 6-2 0,1-2 3 16,5-4-6 0,0-5 1-16,10-14 6 0,-5 1 1 15,-7-15-9-15,0-10 0 16,-7-14-15-16,3-10-4 15,-3-15 0-15,-1-3-10 16,-1-17-15 0,0-8-16-16,3-19-46 0,5-8-17 15,0-8-57-15,8-7-43 0,-8 6-42 16,-17 4 137-16</inkml:trace>
  <inkml:trace contextRef="#ctx0" brushRef="#br0" timeOffset="33766.76">5385 7295 1029 0,'-7'-25'449'0,"7"-1"-245"16,8 3-57-16,1 3-32 16,3 0-29-16,13 4-10 15,1 1-1-15,3 4-15 16,-5 5-13-16,-4 12-19 15,-5 7-13-15,-7 11 5 16,-3 5 8-16,-15 5 2 16,0-2 4-16,1 0-5 0,2-7-9 15,5-5-11 1,3-3 0-16,11-9-9 0,5-1 0 16,4-10 1-1,2 0 0-15,13-1 5 0,1-1-3 16,-1 11 4-16,-2 3-2 15,-15 9-4-15,-9 11 1 16,-16 10-1-16,-10 5 1 0,-14 3 1 16,4-2 2-16,-9-7-5 15,4-3 0-15,-7-9-23 16,-3-8-20-16,21-16-56 16,2-12-36-16,17-21-65 15,0-11 224-15,9-30-40 16</inkml:trace>
  <inkml:trace contextRef="#ctx0" brushRef="#br0" timeOffset="34054.89">5721 6919 970 0,'2'6'428'15,"4"2"-201"-15,13 1-89 0,1-4-9 16,11 4-13-16,1-1-6 15,9 9-26-15,6 5-7 16,-3 24-19-16,2 10-7 16,5 11-16-16,-5 7-10 15,-21 3-2-15,-8-1-4 16,-7 2-8-16,-8-8 4 16,-10-14-12-16,-5-9-3 15,-9-15 1-15,-8-3-16 0,9-16-51 16,10-6-20-16,-15-16-109 15,5-9 117 1</inkml:trace>
  <inkml:trace contextRef="#ctx0" brushRef="#br0" timeOffset="34269.15">6309 7271 1306 0,'-5'9'543'16,"4"-3"-299"-16,19-12-141 15,5-7-17-15,14-13-35 16,5-5-13-16,9-4-23 16,5 3 2-16,-4 0-54 15,-1 1-44-15,-6 5-101 16,-19 3-43-16,-4 0 138 15</inkml:trace>
  <inkml:trace contextRef="#ctx0" brushRef="#br0" timeOffset="34712.69">6603 6766 950 0,'-32'-3'453'0,"23"-1"-169"16,11 4-22-16,5-1-83 15,14 0-43-15,1 6-66 16,-3 4-27-16,5 6-12 16,-3 2-13-16,-5 0-13 15,5-3-5-15,-10-1 7 16,0-5 9-16,10-11 0 16,1-7 5-16,-14-8 10 15,2-2-7-15,6-9-4 16,-5 1 0-16,-2-8-15 15,0-2-4-15,-6 4 1 0,2 4-2 16,-1 11 5-16,4 6-1 16,-2 13-4-1,3 13-1-15,7 17 0 0,0 8-1 16,3 16 11-16,1 0 7 16,-5 9 24-16,-2 0 8 15,-9 9-4-15,-7 0-3 16,-11-8-23-16,-6 0-6 15,-11-8-1-15,-5-9-5 0,-3-11-29 16,1-11-24 0,-6-18-76-16,23-13-42 0,13-22-80 15,-2-13 149-15,34-24 43 16</inkml:trace>
  <inkml:trace contextRef="#ctx0" brushRef="#br0" timeOffset="35066.5">7231 6178 1376 0,'-8'-15'539'0,"-1"5"-381"16,8 4-8-16,-9 8-54 0,4 4-25 15,-16 24-37-15,-10 2-7 16,20 13 9-16,1 5 9 15,22-1 15-15,13 5 6 16,-15 11-3-16,9 5-11 16,-6 11-22-16,-1 0-4 15,10-6-6 1,-6 0 1-16,-1-9-4 0,7 2-7 0,-1-16-4 16,2-9-3-16,-2-20-3 15,1-13 0 1,0-11-11-16,-1-14-19 15,6-17-49-15,3-12-25 0,-4-9-108 16,-4-3-45-16,-3-2 165 16</inkml:trace>
  <inkml:trace contextRef="#ctx0" brushRef="#br0" timeOffset="35359.64">7363 6557 1185 0,'0'-8'444'0,"21"-13"-337"16,3-3-36-16,7-4-4 0,3 2 8 15,-10 8 22-15,4 5 5 16,-7 9 2-16,-7 8-22 16,2 17-37-16,-10 8-12 15,-23 17-1-15,-3-3 9 16,-7 2 3-16,-3-3 2 15,19-15-17-15,6-4-11 16,8-13-15 0,7-6-1-16,7-10-12 0,12-12-14 15,21-22-37-15,-8-9-39 0,25-16-108 16,-12-7-26-16,-23 1 140 16</inkml:trace>
  <inkml:trace contextRef="#ctx0" brushRef="#br0" timeOffset="35573.73">7763 5877 1808 0,'26'15'62'0,"-2"-2"-9"0,36 22 50 16,7 7-6-16,-16 22-27 0,-5 8-16 15,-1 7-28-15,-26 2-4 16,-6 6-50 0,-7 3-39-16,-72 17-99 0,-3-2 94 15</inkml:trace>
  <inkml:trace contextRef="#ctx0" brushRef="#br0" timeOffset="36233.78">1264 10812 1968 0,'3'-4'38'15,"-9"-2"-17"-15,-1 0 20 16,9 6-13-16,0 5-21 15,18 17-7 1,15 9 2-16,1 15 5 16,11 5 5-16,-6 4 9 0,-9-4 5 0,2-8 5 15,-10-12 3-15,10-20 11 16,-4-10 2-16,-4-30 8 16,2-10-2-1,-9-21-16 16,4-13-9-31,-5 0-18 0,-2 1-7 0,-2 7-1 0,0 11 3 0,-12 16-4 16,-2 11 2-16,10 20-1 16,6 10-2-16,2 33 3 15,7 8-2-15,14 24 1 16,-4 11-1-16,2 17 3 16,-3 5 4-16,-27-1 14 15,-7 6 11-15,1-12 8 16,-9-2 8-16,-29-3-7 15,-8-19-12-15,-14-22-15 0,-3-12-10 16,15-28-9-16,7-14-11 16,7-22-24-1,9-11-19-15,21-27-46 0,8-7-26 16,23-10-67-16,13-5-12 16,13-1 128-16</inkml:trace>
  <inkml:trace contextRef="#ctx0" brushRef="#br0" timeOffset="36643.65">2436 10520 958 0,'-21'-33'405'0,"3"-7"-222"16,7 4 4-16,-5 5 0 15,12 3-16-15,-15 13-32 16,-13 3-24-16,24 5-38 16,-17 6-23-16,0 12-31 15,-1 6-11-15,-5 16 0 16,4 6-4-16,15 17 10 16,7 8 2-16,5 13-7 15,3 5 6-15,11 1-6 0,4 4 1 16,-1 7 5-1,1 1 0-15,-2-4-2 0,4-5 1 16,12-15-9-16,0-8-5 16,-4-11 3-1,8-12-5-15,-5-19-1 0,4-7-1 16,13-22-8-16,-12-9-9 0,7-14-41 16,12-13-22-16,-5-2-77 15,4-1-43 1,-3 0 130-16</inkml:trace>
  <inkml:trace contextRef="#ctx0" brushRef="#br0" timeOffset="37188.87">2558 10632 946 0,'-11'-19'380'16,"1"-2"-191"-16,1 8-175 0,1-5 9 15,-8 12 23-15,1 0 19 16,5 1 44-16,3 2 8 15,13-10-6-15,3 3-13 16,14-8-28-16,1-4-15 16,-4 6-12-16,9 0-6 0,9 11-12 15,3 6 0-15,-1 16-8 16,-4 9-4-16,-8 11 1 16,-7 9-2-16,-25 9 5 15,-9-1 2-15,-13-2-5 16,-4-5-3-16,12-13-6 15,2-9 1-15,10-7-4 16,5-9 1-16,7-13 0 16,10-3-2-16,15-8 5 15,8-2 2-15,13 2-4 16,-5 4 0 0,-7 9-3-16,-11 3-3 0,-17 15 3 15,-6 1 0-15,-24 15 1 16,-17 8 0-16,10 1-9 15,-7 8-7-15,-18-5-37 16,2-6-25-16,-12-14-75 0,6-18-30 16,23-29 115-16</inkml:trace>
  <inkml:trace contextRef="#ctx0" brushRef="#br0" timeOffset="37438.79">2926 10276 1164 0,'2'-18'478'0,"10"10"-311"0,9 6-11 0,4 7-45 16,2 6-17-16,8 7-23 15,8 6-3-15,0 18-9 16,3 6-6 0,8 14-3-16,-4 8-21 15,-14 15-13-15,-12 0-9 0,-30-1-10 16,-2-6 3-16,8-26-64 15,2-14-44-15,-11-29-242 16,-28-17 220-16</inkml:trace>
  <inkml:trace contextRef="#ctx0" brushRef="#br0" timeOffset="37684.23">3550 10303 1441 0,'-2'19'544'0,"8"-14"-433"0,6-1-31 15,5-11-34-15,8-8-17 0,12-12-12 16,6-8-4 0,23-11-16-16,-13 2-22 0,1 4-52 15,-8 4-32-15,-28 8-62 16,7 11-49-16,-21 13 146 15</inkml:trace>
  <inkml:trace contextRef="#ctx0" brushRef="#br0" timeOffset="37813">3650 10584 1184 0,'6'13'482'0,"36"-26"-326"16,16-15-34-16,15-28-49 15,8-9-37-15,-13-11-31 16,-10-2-28-16,16-4-75 0,-12-1-49 16,1 1 84-16</inkml:trace>
  <inkml:trace contextRef="#ctx0" brushRef="#br0" timeOffset="38281.25">4368 9499 880 0,'-34'8'408'0,"-4"5"-161"16,11 5-106-16,-3 2-16 0,17 4-6 16,9-1-12-16,-6 8-34 15,17-1-9-15,16-1-28 16,8 2 7-16,29-5 6 16,-6-3 0-16,-14 1-2 15,-5-6-9-15,-12-5 4 16,0-7-8-16,-4-11 6 15,0-5 1-15,-8-15-10 32,-4-6 1-32,-5-12-12 0,-2-5-11 0,-5-1-9 15,0 0 0-15,-5 8 0 16,1 1 1-16,5 14 3 16,2 6-1-16,2 14-5 15,3 10-1-15,8 12 1 0,4 9-1 16,4 20 4-1,6 13 2-15,10 16-1 16,1 6-2-16,-11 10 6 0,-3 9 0 16,-2 4 1-16,-6-4 2 15,-21-12-3-15,-12-16 1 16,-21-24 1-16,-8-8-7 16,12-24-40-16,-3-7-36 0,-2-25-78 15,4-14-63-15,10-20 406 16,10-21-190-16</inkml:trace>
  <inkml:trace contextRef="#ctx0" brushRef="#br0" timeOffset="38635.98">4945 9316 997 0,'-10'-3'508'15,"4"-6"-83"-15,-5 3-282 16,1-2 7-16,-2 4-37 16,-3-1-20-16,-5 15-34 15,0 6-25-15,-14 9-19 16,2 5-6-16,18 1-3 0,2 0 10 16,20 2 7-16,3 2 3 15,-7 7 3 1,10 2-5-16,9 5-8 31,5 2-2-31,8 5-7 0,-2-3-3 0,-6-2-3 0,1-4 3 0,-2-10 1 16,-2 1-4-16,-1-7-3 15,-1-7-8 1,12-15-23-16,-7-9-9 16,6-22-26-16,11-10-27 0,-16-17-87 15,0-13-34-15,4-12 129 16</inkml:trace>
  <inkml:trace contextRef="#ctx0" brushRef="#br0" timeOffset="39082.91">5206 9241 1165 0,'-21'11'479'15,"-4"0"-316"-15,34 3-9 16,0-4-29-16,-15 3-43 15,10 3-20-15,-1 11-29 0,9-1 2 16,41-5-2 0,-1-4-1-1,-15-8 1-15,3-5-7 0,-15-8-9 16,4-6-4-16,3-13-25 16,-8-6-38-16,0-10-84 0,-8-2-43 0,-3-6-64 15,-10 4 0 1,-14 5 50-16,4 3 41 15,-16 7 82-15,0 3 41 16,-2 11 59-16,-5 3 27 0,5 10 46 16,10 4 15-16,9 9 12 15,6 5 4-15,6 12 11 16,6 5-3-16,10 21-15 16,0 8-24-16,13 7-41 15,0 3-6-15,-1-9-12 16,-3-1-1-16,-6-10-19 15,-13-5-14-15,-4-18-49 16,5-11-30-16,-5-23-69 16,-8-12-39-16,-4-22-80 15,-15-8 150-15</inkml:trace>
  <inkml:trace contextRef="#ctx0" brushRef="#br0" timeOffset="39344.03">5410 8997 890 0,'-15'-33'419'0,"12"13"-173"0,2 4-15 16,12 4-70-16,7-3-30 16,7 9-48-16,9 5-14 15,12 11-10-15,4 6 0 0,19 6-6 16,2 5 0-16,-16 8 1 16,0 8-3-16,-19 7-8 15,-9 7-11-15,-6 10-14 16,-5 2-7-16,-12 1-9 15,-7-1 3-15,-8-4-5 16,-8-5-1-16,-6-7-16 16,-5-10-25-16,-5-15-67 15,-11-9-36 1,1-17 56-16,-5-11 30 0</inkml:trace>
  <inkml:trace contextRef="#ctx0" brushRef="#br0" timeOffset="39626.94">6273 9035 1310 0,'-2'0'485'0,"0"1"-353"0,14-2-94 16,2-7 15 0,-9-1 17-16,8-11 0 0,27-13-9 15,2-2-13-15,21-9-42 16,-15 3-42-16,-6 4-105 16,6 0-24-16,-19 4 86 15</inkml:trace>
  <inkml:trace contextRef="#ctx0" brushRef="#br0" timeOffset="40062.57">6582 8393 1345 0,'-9'-4'517'16,"9"13"-400"-16,3 0-13 15,27 6-50-15,5 9-17 16,-13 1-16-16,1 0-2 16,-4-5-2-16,-1-11-5 15,9-11 10-15,-1-9 0 16,-16-7 5-16,-2-4-2 16,1-7-9-16,-5-1-5 15,-3-5-11-15,-1 2 3 0,-4 7-5 16,-1 1-1-1,5 7-3-15,0 7-7 16,15 7-10-16,5 8 3 0,0 20-2 16,-2 11 7-16,8 22 13 15,0 8 1-15,-3 5 0 16,3 7 3-16,4-3 5 16,-7 4 6-16,-15 3 5 15,-7-9 1-15,-15-12-10 16,-5-9-7-16,-1-18-23 15,-16-10-29-15,-3-22-89 16,-3-13-21-16,15-30 93 16</inkml:trace>
  <inkml:trace contextRef="#ctx0" brushRef="#br0" timeOffset="40389.58">7300 8020 1237 0,'-5'10'452'0,"5"4"-355"15,-1 4 7-15,-3 9 13 16,2 4-8-16,-7 13-34 16,5 8-14-1,1 17-14-15,3 8-3 16,16 0 1-16,-1 0 11 15,1-5 4 1,3-3-2-16,0-4-2 0,0-3-9 0,7-16-15 16,0-8-4-16,14-20-11 15,6-11-11-15,4-16-9 16,2-11-32-16,-8-17-53 16,-16-2-29-16,6-16-89 15,-8 2-11-15,-15 4 135 16</inkml:trace>
  <inkml:trace contextRef="#ctx0" brushRef="#br0" timeOffset="40810.69">7555 8232 1358 0,'14'-10'538'15,"-3"1"-368"-15,-10-4-14 16,23-4-58-16,-10 4-17 0,14-10-38 15,-4 3-15-15,-4 0-17 16,2 2-7 0,-2 7-7-16,-2 3 2 0,-10 12 3 15,-3 1 2-15,-3 5 15 16,-2 2 6-16,-3 5 2 16,-3 0 2-16,1 1-3 15,-3-3-10-15,4-5-5 16,1-3 0-16,0-1-9 15,10-2 1-15,7-3 3 16,5-1-5-16,7-3 1 16,0-2 5-16,9 2-4 15,4 3-1-15,-5 6 3 16,-6 5-4-16,-3 10 0 16,-10 7-1-16,-22 9 2 15,-7 5-3-15,-26 3 1 0,-7 0-2 16,5-6-28-16,-7-6-16 15,-2-16-56-15,-4-10-28 16,32-30-82-16,10-20-21 16,8-21 149-16</inkml:trace>
  <inkml:trace contextRef="#ctx0" brushRef="#br0" timeOffset="41049.76">7784 7650 992 0,'-7'-30'456'16,"3"9"-229"-16,4 10-28 15,2 9-34 1,6 12-62-16,-1 8-21 0,11 9-31 16,8 3-8-16,12 8-5 15,12 6-7-15,1 16-14 16,2 5 4-16,4 10 5 16,-11 5 2-16,-17 3 6 62,-13 9-10-62,-25 10-8 0,-15 4-9 0,-25 1-49 0,-22 1-31 0,-34 3-81 0,-5-4-37 0,-35-7 119 0</inkml:trace>
  <inkml:trace contextRef="#ctx0" brushRef="#br0" timeOffset="41696.14">2442 12520 1102 0,'-13'-12'330'0,"-4"-9"-343"15</inkml:trace>
  <inkml:trace contextRef="#ctx0" brushRef="#br0" timeOffset="42231.96">1993 12845 1154 0,'-5'6'441'16,"5"-4"-349"-16,-13 4 4 15,18-10 0-15,-3-5 1 16,-11-6-7-16,5-20-26 15,-3 1-21-15,-3-1-32 16,-22 11-3-16,-21 15-7 16,-7 9 2-16,-9 21 3 0,11 13-3 15,13 32-2 1,-8 7-2-16,19 11 3 0,21 3-2 16,11-11 5-16,1-3-4 15,10-20-2-15,6-12 2 16,11-29-2-16,9-12 3 15,9-33 8-15,7-12 8 16,14-21 7-16,-12-3 3 0,-6 0-12 16,0 2-5-16,-23 6-9 15,-3 13-2-15,-14 15 3 16,-9 6-3-16,-12 16 5 16,-5 4-4-16,-11 14 0 15,-10 7 0-15,2 9 1 16,7-3-1-16,12-1 0 15,-8 0-1-15,10-6-3 16,10-2 3-16,6-10 1 16,1 4-2-16,2-1 0 15,-2-4-1-15,7 0-36 16,15-3-42-16,23-10-90 16,-16 4 100-16</inkml:trace>
  <inkml:trace contextRef="#ctx0" brushRef="#br0" timeOffset="42877.37">1791 13152 791 0,'-26'-25'324'15,"-8"-5"-199"-15,26 1 6 16,-12 4-21-16,12-3-7 15,-3 13 0-15,-4 0-2 16,12 6 1-16,-13 4-2 16,4 0-21-16,7 3-2 15,-5 2-16-15,2-3-9 16,4 3 7-16,-6 4-4 0,1-1 0 16,9 2 7-16,3-1-8 15,-6-4-2-15,3 0-9 16,-1-1-7-1,-1-1-19-15,1 1-1 16,1-1-11-16,0-2-4 16,0-2-18-16,1-2-15 15,0-7-39-15,6-25-29 0,-3 21-88 32,-2 9-37-32,0 2 137 0</inkml:trace>
  <inkml:trace contextRef="#ctx0" brushRef="#br0" timeOffset="44727.07">2119 13330 1060 0,'-10'-19'451'16,"-8"8"-252"-16,10 1-138 15,-3 3-4-15,-1 7-19 16,-6 2 8-16,4-2 25 16,6 1 6-16,-7 4-3 15,6-6-6-15,2-5-13 16,-1 3-11-16,8-7-10 15,-6 9-10-15,-1-2-12 16,12-4-3-16,-7 5 2 0,3-5 7 16,1 4-1-16,-2 2 6 15,1-2-2-15,0 0-7 16,2-2-3-16,-1-1-1 16,1-2-9-16,1-1-2 15,3-3-5-15,8-23-1 16,-17 33 3-16,3-6 0 15,1 6 3-15,-8 0 1 16,1-3 0-16,5-2 0 16,-3-3 3-16,-1 3-3 15,-6 0 2-15,1 0 3 16,-2-2 6-16,2-3 0 16,4 2 6-16,-9-3 6 0,-1 2-2 15,5 2 1-15,5-4-5 16,-4 4-1-16,-3 2-4 15,6-2-5-15,2 3-3 16,-14 4-4-16,9-2 0 16,13 1 3-16,-1 3 5 15,5 2-2-15,4-2-3 16,-17 0-3-16,-5 1-1 16,13-2 0-16,4 1 1 15,-15 0 3-15,-6 1-1 16,21-1 8-1,-8 0 10-15,2 1-1 0,0-1 11 16,-2 0-1-16,0-1-8 0,1-1 0 16,-2 0-12-16,2-3-3 15,0 1-1-15,-2 0-4 16,0-1 0-16,0 0-1 16,-1-1 2-16,-1 1-2 15,3-1 4-15,-3 2-4 0,-4 0-5 16,3-1 9-16,-1 1-2 15,1 1-2 1,0 0 2-16,1 2-1 0,0 0-4 16,1 0 4-16,2 0 3 15,-1 0-6-15,-1 0 6 16,2 0-4-16,0-1-5 16,-1 1 4-16,-1 1-2 15,1 0 3-15,1 1 1 16,1 1 3-16,2 0-4 15,0-1 0-15,0-1 3 16,-1 0-7-16,0 0 4 16,-2 0-3-16,-2 1 3 15,5-1 4-15,-1-1-4 16,1 0 4-16,0 1-2 16,-2 0-3-16,-1 0 6 0,0 0-6 15,1 0 2-15,1 0 9 16,-2 0-3-16,3 1 11 15,2 2-8-15,-1 5 2 16,9 29 14 0,12 41-7-16,4-1 18 0,9 12-4 15,2 22-7-15,-9 8 9 0,-3 3-14 16,0-5 1-16,-3-18-11 16,-3-17-1-16,-7-32-3 15,-5-9-5-15,-6-29 2 16,0-12-5-16,-6-33 4 15,-3-25 2-15,-6-30-2 16,-2-9-5-16,-3-14-3 16,-3 2 3-16,2-9 1 15,-20 1 1-15,6 8-4 16,18 7 1-16,13 24-2 16,1 14 1-16,18 25 0 15,-8 11-3-15,10 22 1 16,24 16 6-16,10 15-3 15,2 8 0-15,13 12 1 16,19-5-3-16,-4-5 4 0,-6 0 5 16,-16-16 4-16,-21-1 8 15,-8-16 9-15,-2-6 9 16,-15-15 19-16,-7-6-5 16,-12-12-6-16,-8-9-8 15,-9-11-29-15,-4-7 9 16,-7-5-8-16,-1-1-8 15,2 8-11-15,6 10-26 16,14 15-44-16,12 13-35 0,2 15-65 16,11 8-15-1,12 17-23-15,-2 5-25 0,19 14 22 16,-9 2 235-16,-1-1-37 16</inkml:trace>
  <inkml:trace contextRef="#ctx0" brushRef="#br0" timeOffset="44913.87">2896 12904 775 0,'0'15'418'0,"-1"-14"7"16,-1-5-244-16,14-11-23 15,6-7-8-15,3-11-30 16,28-7-17-16,0-7-40 0,8-5-23 16,19 3-34-1,-5 5-40-15,-27 9-124 0,15 2-33 16,-28 1 98-1</inkml:trace>
  <inkml:trace contextRef="#ctx0" brushRef="#br0" timeOffset="45110.58">3315 11880 1518 0,'37'32'579'0,"1"32"-429"16,-10 14-51-16,25 31-26 16,-21 20-23-16,5 16-20 47,-5 9-13-47,-8-5-77 0,11-12-57 0,-16-15 246 0,0-17-138 0</inkml:trace>
  <inkml:trace contextRef="#ctx0" brushRef="#br0" timeOffset="46817.41">3058 14713 1582 0,'-15'29'560'16,"6"-27"-503"-16,-7-13-4 0,4-25-18 16,4-16 15-1,-1-17 18-15,4-12 10 0,-3-1-9 16,1 8-19-16,-5 15-24 16,-19 20-4-1,-10 28-10-15,-8 13-4 0,-9 31 0 16,15 11-7-16,8 19 2 15,2 4 0-15,18-1-3 16,17-7 4-16,25-18-4 16,6-3-1-16,26-14 3 15,9-10-2-15,-1-4-2 16,0-4 1-16,-10 4 1 16,-12 5 0-16,-14 16 0 15,7 7 0-15,-30 19-9 16,-13 13-2-16,-19 10 4 0,-7-1-2 15,2-18 5-15,5-14 7 16,13-38 2-16,4-22-2 16,15-42 1-1,17-24 0-15,24-29 1 16,2-8 3-16,23-12 3 0,4 2-3 16,-16 15-3-16,-3 12-2 15,-31 43-4-15,-9 14 4 16,-16 33-3-16,-2 15 1 15,-10 20 4-15,-20 11-6 0,-1 14-2 16,2-1 3 0,-8-1-3-16,26-4 6 15,13-12-1-15,-18-6-2 0,25-11 0 16,4-12-5-16,5-15 3 16,16-6 1-16,2-20 1 15,-9 0 3-15,-3-4 1 16,-2-2-2-16,-8 10-1 15,-7 5-1-15,-10 12-2 16,-2 5 6-16,-1 6 0 16,-2 6-2-16,-1 7 1 15,5 0-4-15,2 9-3 16,-2 5 4-16,5 2-2 0,6 1 4 16,-3-1 0-1,12-9-1-15,-1-7-1 0,-4-6-2 16,5-12 4-16,5-9-3 15,3-14 6-15,-4-7 2 16,3-8-2-16,-12-1 1 16,-5-4-4-16,20-4 2 15,-7 8-2-15,-20 6-2 0,-2 15 3 16,2 7-1-16,-9 11-3 16,13 8 9-1,4 9-2-15,-28 12-7 0,13 13 4 16,27-3-4-16,0 3-3 15,3 2 8-15,3-3-4 16,-4-1 0-16,-10-8 2 16,6-8-2-16,0-8 0 15,-31 2-1-15,0-7 10 16,14-6-2-16,-11-11 6 16,-2-3-4-16,5-10-9 15,-3-9 0-15,-4-4 0 16,12-5 4-16,2 1 0 15,-10 10 2-15,1 8-5 16,21 8-4-16,6 13-2 16,-8 9 0-16,16 17 5 0,-2 4 5 15,-3 12-2-15,6 1 0 16,-2-4-3 0,-8-6 0-16,-3-10-1 15,1-9 7-15,-5-10 10 0,1-9 11 16,0-15 3-16,-1-9-2 15,-1-9-10-15,-8 0-13 0,-1 2-4 16,2 0-1-16,-2 9 1 16,2 12-2-16,3 13-1 15,-2 4-4-15,5 17 0 16,5 2 7-16,10 13-3 16,-5 6 6-1,9 2-4-15,11-3 2 0,-4-5 4 16,12-11-12-16,2-16 8 15,-25-3-6-15,4-18 1 16,-8-3 9-16,-10-10-5 16,2 0 2-16,-9 2 3 15,-2-1 3-15,-11 5-4 16,0 2 3-16,-1-1 2 16,-12 11-8-16,4 8 0 15,20 0 7-15,2 14-7 16,0 8-2-16,12 15 5 0,-4 8-9 15,6 15 4-15,20 2-1 16,7 16 0-16,-4 6-4 16,-3 1 2-1,-1-4 2-15,-8-14-3 0,-11-7 4 16,-5-14-5-16,-8-4 7 16,-12-11-3-16,-4-7 9 15,-7-13-5-15,-9-10 0 0,1-13-2 16,-2-8 1-16,-2-17 2 15,4 0-5 1,6-20 3-16,-6 0-3 0,4-2 1 16,20-7-2-16,13 14 3 15,6 7-5-15,18 15 4 16,-9 10 0-16,-3 22 0 16,3 10-4-16,-9 19-2 15,-6 11 5-15,-10 10-12 16,-1 1 1-16,-13 2-31 15,-3-3-26-15,1-16-52 16,-4-6-36-16,-3-19-80 16,0-13-22-16,3-23 161 15</inkml:trace>
  <inkml:trace contextRef="#ctx0" brushRef="#br0" timeOffset="47400.75">4458 13331 1049 0,'6'-55'446'15,"-8"26"-235"-15,6 5-4 16,-4 21-24-16,-2 7-18 16,4 21-24-16,0 18-21 0,8 17-29 15,3 14-5-15,5 2-33 16,5-1-5 0,0-2-17-16,0-8-17 0,5-15-10 15,18-16 4-15,7-24-8 16,-14-8 5-16,0-23 14 15,-4-14-1-15,-10-20 1 16,10-8 7-16,-9-10-9 16,-11-1-5-16,-6 5 0 15,-8 10-2-15,-7 16-3 16,-5 12-5-16,-9 27 0 16,3 8-2-16,-3 26-5 15,-14 17 4-15,13 8-3 16,11 3 2-16,10-6-2 15,24-12 3-15,11-14-6 16,1-8-2-16,13-19 1 0,0-10 6 16,14-20 1-16,-9-7 3 15,4-9 10 1,-16-4-4-16,-29 7 7 0,7 4-2 16,-19 7-1-16,-4 9 3 15,-13 13-3-15,-4 4-7 16,-12 16-3-16,-4 9-7 0,13 8 6 15,3 5 0-15,7 1-1 16,21-3-2-16,24-1 0 16,-8-1-2-16,21-5 3 15,6-1 4-15,-12-3-7 16,7-4 0-16,-12 2-55 16,-15 1 1-16,-4-1-67 15,-7-1-43-15,-1-10-54 16,-4-2-51-16,4-15 172 15</inkml:trace>
  <inkml:trace contextRef="#ctx0" brushRef="#br0" timeOffset="47540.9">5641 13232 1728 0,'47'-22'727'0,"10"-2"-397"0,-15 8-163 16,-3 5-110-16,-16-14-32 15</inkml:trace>
  <inkml:trace contextRef="#ctx0" brushRef="#br0" timeOffset="91339.76">2831 5263 1256 0,'-44'-25'480'16,"4"4"-368"-16,17-2-4 15,32 5-43-15,-7 7-18 0,-5 10-13 16,0 9-6-1,-14 36-3-15,9 17-6 0,18 24-3 16,2 9 1-16,-20 13-3 16,-6 2 0-16,-5 3 4 15,-14 3 0 1,11-14 11-16,-1-11 4 0,-11-11 2 16,8-19-2-16,14-28-14 15,0-14-5-15,12-29-14 16,8-15 5-16,19-24 0 15,14-11-1-15,30-11 0 16,8 2-5-16,21 9 0 16,0 6 2-16,-8 7 1 15,-6-1 1-15,-2-2 2 16,-11 0-8-16,-28 5 0 0,-14 4 4 16,-35 9 11-16,-9 5 7 15,-31 2-1-15,-6-1-2 16,-33 12-10-16,-5 0-5 15,17-5 5-15,-7-1-9 16,35-11-28-16,-12 4-7 16,46 6-58-16,13 1-51 15,7 15-62-15,35-5 231 16,0-2-54-16</inkml:trace>
  <inkml:trace contextRef="#ctx0" brushRef="#br0" timeOffset="91818.64">3414 5124 986 0,'-15'-11'459'16,"3"3"-217"-16,3 7-70 16,0 1-23-16,7 11-56 15,-3 6-25-15,16 9-27 16,12 6-6-16,-12 12-16 15,2-3-8-15,13-12-6 16,-4-6 3-16,5-21 3 16,3-11 7-16,-11-8 7 15,-3-11-5-15,7-18 8 0,-2-4-5 16,-10-8-9-16,-2 1 1 16,-9 7-7-16,-5 2-2 15,-7 13-1-15,-2 1 0 16,4 16-2-16,1 5 0 15,8 19 2-15,4 15 1 16,10 17-3-16,10 11 2 16,3 13-2-16,9 7-2 0,16 11 7 15,-3 2 10-15,-12-5 9 16,-4-7 1-16,-26-9 10 16,-10-4-13-16,-11-11-6 15,-1-2-2-15,-21-11-14 16,-2-9-3-16,6-16-35 15,-8-9-23-15,10-19-58 16,3-8-34-16,22-10-71 16,2-10-253-16,5 2 323 15</inkml:trace>
  <inkml:trace contextRef="#ctx0" brushRef="#br0" timeOffset="92308.8">4239 4676 1006 0,'-19'-15'386'0,"-5"0"-273"16,5 1 6-16,7 10-26 15,-12 3-15-15,-3 17-20 16,-4 9-15-16,28 6-7 15,-2 10 1-15,7 9 0 16,6 5 5 0,-10 12-3-16,1 1-2 0,18 4-1 0,0 1-3 15,-1 1 0 1,3-5-8-16,7-9-9 0,11-6 1 16,-6-14-11-1,-1-7-1-15,1-15-1 0,-6-5-4 16,17-14-2-16,2-10 4 15,-16-12-13 1,-10-4-22-16,-2-10-80 16,3-3-50-16,-13-11 92 0</inkml:trace>
  <inkml:trace contextRef="#ctx0" brushRef="#br0" timeOffset="92599.68">4409 4885 860 0,'0'-14'426'16,"0"3"-148"-16,3 9-140 15,1 4-8-15,-4 20-36 16,10 3-11-16,-1 17-4 16,1 7-3-16,16 2-21 15,-14 7-8-15,5-8-14 16,1-5-16-16,-4-6-5 15,4-8-8-15,-1-12-3 0,-1-6-1 16,12-19-9-16,-10-7-12 16,-1-10-40-1,18-11-40-15,-40 0-71 0,25 1-31 16,-20 7 118-16</inkml:trace>
  <inkml:trace contextRef="#ctx0" brushRef="#br0" timeOffset="92728.91">4384 5312 889 0,'4'5'384'16,"4"-7"-232"-16,19-17-65 15,-4-7-29-15,16-16-64 16,3-7-49-16,-1-10 33 16</inkml:trace>
  <inkml:trace contextRef="#ctx0" brushRef="#br0" timeOffset="92958.85">4509 4645 1062 0,'33'-3'408'0,"16"6"-275"0,32 6 28 15,4 14-4 1,5 15-13-16,-15 31-22 0,-22 9-19 15,6 22-43-15,-22 10-13 16,-20 9-57-16,-17 6-39 16,-42 2-89-16,6-9-43 15,-13-21 104-15</inkml:trace>
  <inkml:trace contextRef="#ctx0" brushRef="#br0" timeOffset="94260.6">1506 2693 847 0,'-20'-24'387'0,"15"-3"-93"16,-11 11-228-16,-3 10 24 16,34-4 5-16,-10 10-7 15,-9 2-9-15,0 10-24 0,-11 17-16 16,3 20-11-16,1 7-2 16,-6 32-12-16,-17 11-5 15,-21 20-8-15,12 11-1 16,-15-3 0-16,-3-2 1 15,-4-18 2-15,4-14 4 16,2-24 16-16,-3-20 9 0,24-27 10 16,3-8-2-1,36-32-19-15,16-15-4 0,44-24-17 16,11-8-1-16,34-6-6 16,26 0-9-16,1 2 5 15,-6-3-1-15,-8 5 6 16,-13-1 6-16,-33 4 0 15,4 4-2-15,-44 7 7 16,-10 8 1-16,-30 11 7 16,-49 5 1-16,-17 14-8 15,-11 1 0-15,-14 5-11 16,43-6-15-16,-14-4-38 16,6-3-40-16,48-9-57 15,-3-1 88-15</inkml:trace>
  <inkml:trace contextRef="#ctx0" brushRef="#br0" timeOffset="94558.98">2335 1973 1211 0,'-38'49'430'16,"15"24"-367"-16,0 12-7 0,-8 27 11 15,30 8-4-15,-1 21 8 16,14 6 4-16,20 6 13 16,-13-4-3-16,31-29-23 15,-10-12-11-15,11-42-30 16,22-25-6-16,-7-40-22 15,12-25-26-15,15-49-86 16,4-23-50 0,-8-35 100-16</inkml:trace>
  <inkml:trace contextRef="#ctx0" brushRef="#br0" timeOffset="94993.8">3062 1931 1171 0,'-38'31'456'16,"7"3"-325"-16,6 2 12 15,-12 11-27-15,20-2-21 16,-10 15-44-16,-18 1-14 16,-3 3-23-16,-14 5-9 0,3-6 2 15,27-8-2-15,8-10 1 16,1-4 2-1,11-14-8-15,12-7-5 0,14-15-1 16,11-5 1-16,30-13 2 16,-7-2-1-16,19-6-3 15,16-6-5-15,-7 3-3 16,7-1 0-16,-4 5 5 16,19-5 2-16,-8-4 4 15,-11 2 2-15,-15-11-3 16,-42 6 2-16,-13-6 3 15,-4-1-1-15,-28 4 1 16,-2 2 1-16,-15 7-1 0,-24 5 0 16,-3 8 0-1,-6 4 0-15,9 0-9 16,16 7-10-16,23-7-50 0,12-5-32 16,17 3-60-16,15-6 87 15</inkml:trace>
  <inkml:trace contextRef="#ctx0" brushRef="#br0" timeOffset="95471.57">3798 1774 773 0,'-11'-6'384'0,"19"4"-76"15,-45 9-182-15,40 6-15 16,-4 13-32-16,6 8-42 16,34 4-4-16,-2 6-17 15,-14-1 0-15,8-11-2 16,4-12-2-16,-8-20 15 16,15-11 4-16,-7-24 11 15,-13-8 1 1,-4-13-4 15,-12-7-10-15,-7 1-9-16,2-3-2 0,-5 5-7 0,-10 9-1 0,4 17-1 0,2 11-2 0,8 17-1 0,6 10-2 15,9 21 0-15,17 6-1 16,5 24 1-16,10 11 3 16,2 16 2-16,-1 8 1 15,-4 6 6-15,-20 5 7 0,-14-9-4 16,-15-3 2-16,-9-18-5 15,3-15-7-15,-24-18-5 16,4-12-3-16,-5-26-20 16,-4-13-16-1,20-30-47 1,-9-11-43-16,28-29-52 0,17-10 99 0</inkml:trace>
  <inkml:trace contextRef="#ctx0" brushRef="#br0" timeOffset="95758.34">4628 1319 1047 0,'-18'0'431'0,"0"9"-286"16,3 11-27-16,-3 9-7 15,1 24-30-15,16 2-6 16,-4 24-13-16,13-2-11 16,7 10-15-16,-5 3-7 15,15-16-17-15,7-6-5 0,12-28-7 16,13-12-1-16,4-29-14 16,-11-7-19-16,-7-30-61 15,-7-14-32-15,-3-24 76 16</inkml:trace>
  <inkml:trace contextRef="#ctx0" brushRef="#br0" timeOffset="95991.88">4982 1097 1041 0,'-20'11'407'0,"10"10"-293"16,0 9 8-16,4 13-16 0,7 5-10 15,3 16-20 1,16-3-9-16,4 0-14 16,-2 3-14-16,2-8-19 0,8-6-10 15,-9-9-22-15,23-18-18 16,-15-23-62-16,-1-8-24 16,-5-27 122-16,-10-1-39 15</inkml:trace>
  <inkml:trace contextRef="#ctx0" brushRef="#br0" timeOffset="96163.57">4901 1545 1039 0,'34'-6'357'16,"22"-10"-331"-16,32-22-20 15,4-15-27-15,6-21 16 16</inkml:trace>
  <inkml:trace contextRef="#ctx0" brushRef="#br0" timeOffset="96369.41">5388 936 908 0,'4'24'364'16,"3"6"-246"-16,12 2 5 15,8 11-4 1,12 4-15-16,31 9-10 0,-24 9-3 16,10 3-14-16,-6 2-13 15,-20 1-29-15,-5-3-16 16,-2-14-50-16,-28-10-30 16,-6-27-48-16,8-16-29 15,-44-25 89-15</inkml:trace>
  <inkml:trace contextRef="#ctx0" brushRef="#br0" timeOffset="96689.1">5438 383 1125 0,'25'-22'467'0,"12"9"-283"15,-7 4-51-15,22 16-14 16,-20 2-27-16,2 16-17 15,22 11-11-15,-15 3-11 16,16 7-13-16,-1 10-14 0,-29 5-5 16,2 13-8-16,2 7 1 15,0 5-6-15,2 1-2 16,-4-3-6 0,14 0-2-16,1-2 4 15,-25 1 2-15,-2-4 0 0,-2-4 0 16,-12-1 3-16,-6 4 0 15,-31 21-3-15,-35 14-6 16,-70 41-64-16,-31-12-94 16,84-70 106-1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5:38:39.1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15216 12623 1253 0,'5'1'470'0,"0"-1"-349"15,-5 0-45-15,0 0-30 16,0 0-3-16,0-1-8 16,0 1-10-16,3 0-2 0,4 4 16 15,9 14 11-15,22 42 3 16,-26-26-3 0,2 1-13-16,3-8-1 0,1-7-4 15,12-13 10-15,-1-14 8 0,6-20 2 16,10-15 13-16,14-19-15 15,12 0-3-15,10-6-14 16,-4 7-10-16,-13 8 4 16,-11 6-3-16,-19 17-1 15,-5 4 5-15,-9 18-17 16,-8 5-4-16,-5 2-5 16,-5 4-9-16,-2 5 3 15,-3-3 1-15,-3 4-7 16,-1 0 2-16,0-10-26 15,1 2-16-15,2-3-48 16,-3-8-40-16,1 2-94 16,-3-9-34-16,0-3 162 15</inkml:trace>
  <inkml:trace contextRef="#ctx0" brushRef="#br0" timeOffset="2385.59">16371 14067 1643 0,'10'-10'563'15,"13"-3"-511"-15,10 0-42 16,16 4 3-16,7 5-2 16,17 6-3-16,8 2 1 0,10 3-7 15,7 0 4-15,20-5-2 32,10 0-5-32,21-8 6 0,15-4 5 0,8-10 25 15,16-6 10-15,32-7 6 16,14 1-3-16,22-1-25 15,7 0-4-15,8 3-12 16,8-7 1-16,-5 1-7 16,1-2 0-16,-9 0 1 15,-13-1-3-15,-8 4 2 16,-12 4 1-16,-20-4 5 16,-7 4 10-16,-28 0 11 15,-20 2 2-15,-27 11-7 16,-15 0-9-16,-30 9-8 0,-16 1-5 15,-32 3 1-15,-19 5-7 16,-17 0-22-16,-10 0-16 16,-31 0-85-16,0-9-90 15,-50-1 139-15</inkml:trace>
  <inkml:trace contextRef="#ctx0" brushRef="#br0" timeOffset="3614.47">10000 13124 1358 0,'13'-5'489'0,"11"-6"-386"16,11-9-55-16,1-3-3 16,19-6-3-16,-4-1-12 15,11-4-15-15,8-5-6 16,0-2-4-16,-3 1 3 16,-11 2 0-16,-14 5 11 0,-12 3 7 15,-7 4-3 1,-9 10-2-16,-7 3-7 0,-7 9-23 15,-4 2-32-15,-13 0-108 16,-11 3-25-16,-11 0 94 16</inkml:trace>
  <inkml:trace contextRef="#ctx0" brushRef="#br0" timeOffset="3952.13">10609 12609 1212 0,'36'-27'424'0,"6"2"-380"0,5 9-23 16,-10 4-7-1,0 15-9-15,-4 11-3 16,-15 25 2 0,4 10-5-16,-22 28 11 0,-11 5 7 15,-10-7 8-15,-8-2 11 0,4-23-1 16,-5-6-6-16,9-15-13 16,6-9-7-16,6-18-43 15,5-6-28-15,9-15-107 16,0-6 102-16</inkml:trace>
  <inkml:trace contextRef="#ctx0" brushRef="#br0" timeOffset="4613.05">11049 12680 1106 0,'3'0'432'16,"17"0"-272"-16,-12 10-124 15,-1 4-6-15,-3 13-3 0,-2 5 6 16,0 9 4-16,-1-1-1 16,-1 2 2-1,-2-2-9-15,-4-6 0 16,2-2-3-16,-2-13 2 16,-1-6 9-16,1-10 11 0,-2-5-2 0,2-9-10 15,0-4-15-15,2-16-17 16,4-6-4-1,6-13 3 32,3-4 2-47,6 1 3 0,1 5-7 0,3 16-3 16,-4 7 0-16,0 15-1 0,-2 10 3 0,-2 14-1 0,-1 8-1 0,2 10-1 16,-1 2 3-16,0-1 4 15,2-5-4-15,-1-9 2 16,3-5-1-16,-3-12-2 15,0-4 1-15,0-9 3 16,1-7 0-16,1-10 1 16,1 0 3-16,0-4-5 15,-5 1-3-15,-2 6 2 0,1 7 3 16,-6 7 2-16,3 3-1 16,-3 9-5-16,-1 7-5 15,3 8 0-15,-3 6 0 16,9 0 6-16,0 0 0 15,7-7 0-15,4-3 1 16,1-7-4-16,2-8 0 16,3-14-2-16,0-5 1 15,-7-11 4-15,-2-2 4 0,-7 2 7 16,-10 0 1-16,-8 9 2 16,-6 5-9-16,-6 4-8 15,1 7-11-15,-14 9-39 16,16 5-16-16,-11 11-59 15,14 1-16-15,27-1-35 16,-11-2-89-16,18-2 188 16</inkml:trace>
  <inkml:trace contextRef="#ctx0" brushRef="#br0" timeOffset="4979.05">11628 12565 737 0,'4'-6'391'0,"1"1"-17"0,-5 3-285 16,4 2-37-16,-2 4-12 15,-2-4-11 1,0 1-3-16,10 26 3 16,12 30-4-16,-13-26 5 0,3 1-2 15,-5-8-6-15,2-1-1 16,-3-10-8-16,-1-6 6 15,-4-2 22-15,-1-8 18 0,0-9 7 16,-2-9-10-16,2-13-25 16,2-2-16-16,2 0-18 15,3 4 3-15,4 8 0 16,5 7-3-16,-2 10 1 16,-2 7-15-16,12 10-19 15,-18 6-12-15,13 8-67 16,2 6-16-16,-23 3 250 15,15-5-129-15</inkml:trace>
  <inkml:trace contextRef="#ctx0" brushRef="#br0" timeOffset="5826.13">12017 12758 856 0,'9'-20'393'16,"10"-9"-131"-16,6-3-176 16,-7-2-38-16,-2-1-11 15,-6 6-15-15,-2 1-1 16,-8 6-1-16,-1 4-4 0,-9 10-6 16,-9 3-2-16,-1 11-3 15,-3 4-5-15,3 2-2 16,11-3 1-16,5-2 3 15,10-3 0-15,8 0-2 16,-1 0-1-16,5 0-6 16,0 1 3-16,2 1 4 15,0 2 0-15,-1 6 2 16,-7 4 0-16,-4 3-2 16,-4 4 0-1,-4-1-4-15,-5 1 4 16,-1-1-1-16,-1-3 5 0,4-5 2 15,2-4-4-15,0-8 1 16,1-7 2-16,0-6 8 16,4-11 10-16,7-15 18 15,3-8 1-15,6-9 11 0,0-2-1 16,-3-5-1-16,2-2-3 16,-4 2-12-16,-3 7-6 15,-7 16-6-15,-2 13-5 16,-4 13-6-16,-1 6-1 15,-3 12-9-15,-1 7-2 0,-3 17 1 16,6 10-1 0,6 9-1-16,3 2 0 15,13-7 1-15,0 0-1 0,8-7-2 16,-6-4 2-16,3-10-2 16,-3-10 1-16,0-15-1 15,8-6 0-15,-4-11 3 16,-2-5 0-16,-6-4-1 15,-4-1 0-15,-10 3 2 16,-3 2 1-16,-8 8 0 16,0 0 2-1,-7 12-6-15,6 1-2 0,-2 7-1 16,0 3-7-16,12 5-3 16,2 6-1-16,7 0-1 15,0 0 5-15,0-2 1 16,-4-4 0-16,3-6 3 0,1-3 4 15,0-5 2-15,2-3 1 16,-1-5 2-16,0-1-3 16,-4-2 2-16,0 1-2 15,1 8 0-15,-1 3 0 16,3 10-3-16,-1 3 0 16,3 4-33-16,-6 5-27 15,6-1-65-15,-10 1-20 0,-5-8 90 16</inkml:trace>
  <inkml:trace contextRef="#ctx0" brushRef="#br0" timeOffset="6002.05">12235 12453 917 0,'58'-38'284'0,"20"-6"-282"0</inkml:trace>
  <inkml:trace contextRef="#ctx0" brushRef="#br0" timeOffset="7543.06">12653 12319 1162 0,'3'-6'411'0,"7"3"-356"16,-6 6-22-16,0 17-5 15,-3 7-5-15,1 12-12 16,0 3-4-16,-1-1 1 15,2-4 0 1,2-7 11-16,2-6 5 0,1-10-3 16,0-5 0-16,-1-7-9 15,2-2-4-15,4-5 2 16,-3-3-1-16,-1-5-3 16,-1-3 0-16,-4-2 3 15,4 1 4-15,2 2 9 16,-8 1 0-1,-2 9-8-15,-4 4-5 0,-3 3-4 0,10 5-2 16,5 1-1-16,11-3-2 16,6 5-1-16,6-4-1 15,-2-1-1-15,1-2 3 16,1-5 3-16,-7-2 1 16,1-6 1-16,-3-1-3 15,-2-5-2-15,-4 1 1 16,-4 4 6-16,-3-1 3 15,-6 2-5-15,-3 3 0 16,-5 4-7-16,-3-1-1 0,-6 7 2 16,3-1-2-16,0 3 3 15,5-1-1 1,1-2 0-16,2 1 3 0,1-1-3 16,1-2 2-16,1 0-1 15,0-1-1-15,0 0 0 16,0 0 1-16,5-12 1 15,-4-3 3-15,41-28 0 16,-26 25-3-16,1 5-2 16,0 5 0-16,1 2 1 15,-4 7 3-15,0 5 1 16,-1 8-2-16,0 4-3 16,-3 3-1-16,-1-2 4 0,-5 2 0 15,0-7-1-15,-3-3 1 16,-1-3-5-16,0-6 2 15,8-1 5-15,-2 1 0 16,8-6 3-16,3-1-1 16,-11-4-2-16,5-2 2 15,0-1-4-15,3 0 2 0,-4 0-4 16,6 2 0 0,-9 4 5-16,3 2-6 0,3 6 2 15,2 1-1-15,-2 7-7 16,0-1 7-16,-4 2-1 15,-1 0 1-15,2-4 0 16,2 0 1-16,-1 0-1 16,1-1-2-16,-6-3 2 15,-3-1-2-15,0-3 5 16,-3 1-3-16,0 0 0 16,0 0 2-1,0 0-2 1,-1 0 1-16,0 0 0 15,0-1 1-15,0 1-2 0,0 0-1 0,0 0 1 16,0 0 0-16,-1 1-1 16,1 0 0-16,0 0-1 15,1 0 1-15,0 0 0 0,0 0 0 16,0 0 2-16,0 0-1 16,2-1 2-16,4-2-1 15,1-3-1 16,-1-4 3 32,27-34-4-32,-28 29 2-31,-1 3 1 0,-1 3-2 0,1 5 1 0,-3 0-1 16,3 4-1-16,-3 0-1 0,-1 0 2 0,0 0-3 0,0 0 4 0,0 0-1 0,1 0-1 15,4 4 2-15,0 2 0 0,-1-2 1 0,3 5-2 0,-1-4 1 0,6-2-2 0,26 30 2 0,-26-32 1 32,2-3-1-32,-1-8 11 15,5-4-2-15,-3-7 3 0,1 5-2 0,3 2-8 16,-7 1 1-16,-2 6-5 16,-1 4-2-16,-7 5 3 15,3 10 0-15,9 5 0 16,-10 5 0-16,11 1-1 0,-7-1-2 15,-4-4 3-15,14-5 4 16,-13-7-6 0,7-4 6-16,8-9-1 15,-2-5-4-15,2-3 5 0,0-3-3 16,-8 2-2-16,-1-1 4 16,-2 7-3-16,0 2 6 15,-6 5 1-15,-1 5-3 0,-1 6 3 16,2 12-4-16,-1 15-2 15,0 8-1-15,-5 6 0 16,-3-4-1-16,-2-2-4 16,3-3-4-16,-18 5-47 15,-12 1-33-15,-18 0-43 16,5-7-25-16,-21-6 101 16</inkml:trace>
  <inkml:trace contextRef="#ctx0" brushRef="#br0" timeOffset="7701.98">12688 12321 1328 0,'148'-145'332'0</inkml:trace>
  <inkml:trace contextRef="#ctx0" brushRef="#br0" timeOffset="11800.82">6981 15302 1000 0,'-2'-5'385'0,"-1"0"-276"16,3 1-57-16,0 1-17 16,-1 3-22-16,-1 0-7 0,-17 6-6 15,-33 18 0-15,21-4-1 16,0-1 0-1,-11 8 3-15,14 0 0 0,-10 8 5 16,-1 3-1-16,-11 2-1 16,-16 2 0-16,21-12 0 15,-10 3 0-15,28-9 1 16,4-2-3 0,0-4-23-16,3-1-26 0,5-10 31 15</inkml:trace>
  <inkml:trace contextRef="#ctx0" brushRef="#br0" timeOffset="12128.06">6551 15354 962 0,'3'-1'382'15,"-7"1"-248"-15,10-2-73 16,-17 13-40-16,3 8-9 16,-12 14-15-16,-3 6-1 0,5 9-6 15,-7 3-2-15,7-4 2 16,-8 7 1-16,8-3 6 16,-5 0 4-16,5-3 9 15,7-7 5-15,5-12 3 16,13-9 3-16,11-1-13 15,12-10-4-15,29-16-3 16,36-17-7-16,23-22-62 16,18-12 305-16,26-9-195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5:41:13.4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21661 17219 668 0,'-6'-11'272'0,"-2"3"-128"15,5 0-134-15,-2-2-7 16,-1 4-1-16,1 0 3 16,1-2 15-16,3 4 4 15,1 3 5-15,1-3-1 16,-1 4-15-16,0 0 2 0,0 0-1 16,6 2 4-16,19 8 11 15,33 11-4-15,-18-11 0 16,8-1-4-16,16-6-10 15,4 0 1-15,11-2-10 16,-1-2 1-16,3-1-2 16,9 2-1-16,10 0 7 15,4 4-1-15,4 0-3 16,-3 6 6-16,1 3 0 16,3 1-3-16,1 2-5 15,-3-4 0-15,-3-3-9 16,1-2 6-16,5 2 5 15,-1-4-6-15,3 4 12 16,-2 1-9-16,-1-2 0 16,-5 5 7-16,-3 5-11 0,-6 5 9 15,5 5-2-15,4 0-5 16,-8 0 7-16,4-1-6 16,-4-5-3-16,5-2 2 15,5-7-3-15,3-6 5 16,13-5 12-16,5-4-3 15,7-2 2-15,2-4-7 16,9 3 3-16,-4 2-3 0,11 0 6 16,7 3 9-16,-2 0-7 15,5 0 7 1,10-2-6-16,0-2-2 0,18-7 3 16,4-6-3-16,6-4-3 15,11-7-5 1,-7 0-3-16,11-4 0 0,-5 0 0 15,4 0 6-15,-2 5 5 16,-9 3 2-16,-2 9-1 16,-16 5 2-16,-3 4-9 15,-8 5 2-15,-24 6-4 16,-8-3-1-16,-15 4 1 16,-10 1-5-16,-15-4 7 15,-10 5-7-15,-24-4-2 16,-9 0 8-16,-15 1-34 15,-14-5-34-15,-19 3-120 0,-19 0-169 16,-41-15 227-16</inkml:trace>
  <inkml:trace contextRef="#ctx0" brushRef="#br0" timeOffset="1890.39">6156 18358 994 0,'11'0'332'0,"6"-1"-310"16,5 0-18-16,5 1 4 15,-1 0 5-15,-4 0-3 16,1 0-3-16,6 1-2 16,-1 0 2-16,9 3-6 15,-3 4 4-15,9 0-5 16,0 2-1-16,11 4 6 16,7-1 0-16,-5 2 0 15,4-2 9-15,-7-1-4 16,-1-1 2-16,9-4 5 15,6-4-8-15,14-2-3 0,-1-1-3 16,-1 0 0-16,-3 3 1 16,-7 1 0-16,4 0 0 15,9 2-5-15,5 3-2 0,-4 2 7 16,-3-1-2-16,-7 2 1 16,-4-2-1-1,4 2 2-15,6 3-2 0,-7-3 20 16,-1-1 1-16,-6-4-8 15,-6-5 3 1,4 3-16-16,8-4-1 0,1 3 4 16,-2 1 0-16,-5-1-3 15,-9 4-2-15,0-5 1 16,2 0 2-16,8-3-4 16,1-3 2-16,1 3 1 15,0 1-2-15,-8 2 5 16,5-3 5-16,4-2 2 15,7-1 0-15,4 8-2 16,-1 1 0-16,-1 0-5 16,-4 1-1-16,7-7-1 15,6 1-2-15,-1-2 1 16,4 1-2-16,2-5 1 0,-4 1 0 16,10-3-1-16,5-4 1 15,2 3 4-15,-1 0 1 16,-1-2 0-16,6 3 4 15,1-3 4-15,-3 0 0 0,5 5 4 16,1-6-6-16,0 2 0 16,6-3-2-16,3 0 0 15,-6 1 4-15,7-4-12 16,-1 1 2-16,-3-2-2 16,9 1-2-16,2-1 1 15,0 1 4-15,6 1 1 16,-6 1 1-16,-6-1 1 15,2 5-3-15,-1 1 3 16,-1 1-3-16,3 3 0 16,1-3 2-16,5 3-5 15,-4-1 1-15,-1-1-1 16,1 1-2-16,-4-2 0 16,3 4 0-16,-1-2 0 15,7 2 0-15,-5-1-1 0,1-4 2 16,9 2 1-16,-7-2-1 15,5-1 2-15,-4 1 1 16,3 2-2-16,5-2 1 16,-4 5-1-16,3 1-2 15,0 1 4-15,-6 1-1 16,3 1-4-16,2 0 1 16,-1 1-5-16,-2 1 5 15,-5 3 0-15,-2-2 2 16,3-1 1-16,-2 3-2 15,16-3 5-15,2 4 2 0,-7-3 1 16,0 2 4-16,-3 1-6 16,-7 0-2-16,6 2 3 15,6 0-1-15,-3-1 2 16,-8 1 6-16,7 3-9 16,-4 0 5-16,2 3 2 15,1 2-7-15,1 0 7 16,3 3-12-16,-6 2-2 15,2-2 6-15,2 1-7 16,-7 1 7-16,1-2 1 16,6 4 1-16,-7-2 2 15,-1 0 1-15,-1 1-5 0,-6-6-5 16,-5 1 7-16,-2 1 3 16,0-4 12-1,7 1 6-15,1 0-10 16,-5-2 0-16,-5-2-16 0,-7 0-5 15,-13-2-7-15,4-8-44 16,-18-10-143-16,-14-6-132 16,-31-43 191-16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5:42:51.4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5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2-08-21T15:42:56.884"/>
    </inkml:context>
  </inkml:definitions>
  <inkml:trace contextRef="#ctx0" brushRef="#br0">22370 1132 1185 0,'-2'-56'432'0,"18"12"-320"16,-12-3 12-16,-9 1 10 15,7 3-12-15,-14 9-41 16,22 12-5-16,7 21-38 16,5 14-4-16,1 25-17 15,-21 14-11-15,-8 29 18 16,4 13-6-16,2 11 15 16,10 2-5-16,0-2-3 15,-20-3 7-15,-12 0-9 16,-1-2-2-16,-4-16-4 15,0-12-6-15,1-32 2 16,0-13 6-16,11-20 4 16,7-11 7-16,8-13-6 0,4-6-6 15,17-8-11-15,9 6-5 16,21 2 1-16,13-1 1 16,7 8-3-16,3 2-1 15,-3 9-2-15,-5 7-2 16,6 7 3-16,-3-2-1 0,-14-4-41 15,-9-6-26-15,-34-11-68 16,-1-8-75-16,-10-23 139 16</inkml:trace>
  <inkml:trace contextRef="#ctx0" brushRef="#br0" timeOffset="203.25">22151 1085 1376 0,'24'-31'530'0,"13"1"-328"0,36-5-136 0,18 1-1 0,15-3-12 0,0 1-15 0,-12 12-87 0,-16 0-57 0,-17 19-206 0,-8 5 193 16</inkml:trace>
  <inkml:trace contextRef="#ctx0" brushRef="#br0" timeOffset="367.99">22118 1671 1197 0,'36'-29'394'0,"48"-17"-397"16,27-12-3-16,19-2-11 15,-5 4-52-15,1 6 45 16</inkml:trace>
  <inkml:trace contextRef="#ctx0" brushRef="#br0" timeOffset="962.48">23076 1826 956 0,'-4'2'420'16,"5"-8"-129"-16,24-32-171 0,11-18 8 16,11-14 3-16,7-7-24 15,14 11-38 1,-9 7-4-16,-15 7-14 16,-16 8-4-16,-28 12-15 0,-11 11-10 15,-17 19-7-15,-3 5-7 16,-8 14-12-16,2 0 5 15,5 4-1 1,8-1-1-16,8-4 3 0,7 3-8 16,13-5-2-16,6 3-4 0,16 0 4 15,9-3 1-15,14 4 6 16,9-5 1-16,-9 4-3 16,-10 2 1-16,-20 2-8 15,-19 6 3-15,-15 3 4 16,-12 4-1-16,-8-5 4 15,10-9 9-15,6-11-2 16,2-14-1-16,11-16 7 16,3-10-11-16,22-28 1 15,28-7 9-15,15-17-6 16,3-10-1-16,1-4 10 16,-10 0-7-16,-6 14 6 15,0 13 6-15,-26 29-3 16,2 12 5-1,-18 20-9-15,-6 10 0 0,-14 20-11 16,-16 10-2-16,-3 22 3 0,0 12-5 16,18 5 1-16,9 4 4 15,11-9-4-15,4-12 0 16,14-11 0-16,-5-9-23 16,12-16-54-16,-9 0-41 15,-8-15-87-15,-3-7 15 0,-12-8 112 16</inkml:trace>
  <inkml:trace contextRef="#ctx0" brushRef="#br0" timeOffset="1116.13">23604 1283 1223 0,'71'-33'413'0,"27"1"-398"15,6-4-26-15,-17 5-212 16,-8 8 164-16</inkml:trace>
  <inkml:trace contextRef="#ctx0" brushRef="#br0" timeOffset="1327.38">24039 1189 1264 0,'32'92'470'15,"-24"-54"-343"-15,-3 3 4 0,-3-5-14 16,-3 3-36-16,-3-7-55 16,3-6-19-1,-3-12-72-15,-4-6-52 0,3-16 68 16</inkml:trace>
  <inkml:trace contextRef="#ctx0" brushRef="#br0" timeOffset="1480.52">23975 1023 1271 0,'-15'-6'497'0,"4"5"-389"0,11 2-29 16,4-1-26-16,-8 0-145 15,4 0 68-15</inkml:trace>
  <inkml:trace contextRef="#ctx0" brushRef="#br0" timeOffset="2785.31">24558 1164 1484 0,'-14'-6'490'15,"-1"6"-473"-15,-2 4-9 0,-3 3 12 16,4 9-3-16,4 11-17 16,5 5 0-16,7 7 1 15,3 4 0-15,-1-3 7 16,-5-3 7-16,-10-10 6 15,2-6 3-15,3-13 8 16,5-3 0-16,-9-7 2 16,-3-5 1-16,10-13-10 15,0-9-7-15,16-17-11 16,-5-8-1-16,-6-6-2 16,-3 3 2-16,8 8-6 15,16 6 2-15,7 21-7 16,7 6 1-16,-4 20 3 0,-8 9-4 15,-4 16 8-15,0 10 2 16,-4 14-2-16,2 3 5 16,-5-4-8-16,3-6-1 15,-2-19 12-15,-3-7 1 16,-6-12 14-16,-1-8 17 0,-1-15-1 16,1-14 0-1,7-17-12-15,0-6-20 0,6-2-7 16,10 2-3-16,11 9 0 15,1 8 0-15,1 14 2 16,-12 9-5-16,-11 18-5 16,-4 9 3-16,-2 12-1 15,0 7 0 1,4 3 5-16,6 6 1 0,3-7 0 16,6-4 4-16,3-13-4 15,-1-4 4-15,8-11 17 16,6-11 5-16,3-13 14 15,-5-9-3-15,-14-11-12 16,-6 1 0-16,-17 0-8 16,2-2-1-16,-12 9-10 15,-9 1-6-15,-11 13-1 16,-11 8-4-16,-2 12-3 16,6 5 4-16,7 12-9 0,11 2 9 15,10 4 4-15,3 1-6 16,7-6 6-16,2-3-4 15,1-6-1-15,5-3 5 16,4-5 0-16,5-4 0 0,1-4 6 16,-7-4-4-16,-13-2 2 15,-7 4 2 1,1 3-3-16,-3 0 3 0,2 7-7 16,2-3-5-16,0 0-1 15,6 23-1 1,20 36 8-16,-8-23 2 0,-3-4-2 15,4-5 2-15,1-6 0 16,9-10-4-16,10-11 5 16,-3-9 3-16,-1-22 9 15,-3-7 13-15,-3-13 4 16,-3-5-9-16,-6-2 2 16,-8-2-12-16,-12-2 1 15,-6-2-2-15,-8-2-12 16,-1 5 3-16,-3 16-7 0,1 12 6 15,6 24-2-15,0 13-1 16,5 26 2-16,2 12-7 16,3 24 5-1,3 3 1-15,8 1 1 0,4-1-1 16,10-10 5-16,5-2-8 16,8-11-2-16,2-5 8 15,2-14-4-15,13-12 1 16,-3-17 5-16,-1-16 2 0,-9-14 4 15,-15-4 0-15,-11-4-2 16,-6-3-5 0,-9 4 2-16,-3 4 0 15,-9 9-2-15,-3 8 0 0,2 10-6 16,-4 5-2-16,0 9-1 16,2 12-5-16,3 14 3 15,12 5 7-15,11 11 1 16,9-1-2-16,6-2 6 15,-2-2-10-15,2-15 4 16,-2-5-12-16,3-17-70 16,-5-6-27-16,-6-17-121 15,-1-10-34-15,-22-7 167 16</inkml:trace>
  <inkml:trace contextRef="#ctx0" brushRef="#br0" timeOffset="2925.43">25440 1017 1273 0,'34'-12'494'0,"20"0"-303"16,19-8-182-16,1-3-48 16,12-9 26-16</inkml:trace>
  <inkml:trace contextRef="#ctx0" brushRef="#br0" timeOffset="3688.02">27069 754 1093 0,'-12'1'412'0,"6"-1"-310"16,1 0 3-16,-1 7-15 16,-4-1-30-16,8 11-38 15,-15 13-9-15,4 20 4 16,5 9 10-16,-5 13-3 15,18 0 3-15,10-4-4 16,-3 1-10-16,23-19-1 16,-5-3-3-16,13-21 0 15,27-15 3 1,2-18 2-16,9-13 4 16,-6-22 12-16,-10-7 8 0,4-9 19 0,-16-4-4 15,-16 4-13-15,-11 4-6 16,-38 2-11-16,-7-1-7 15,-12 5-2-15,-20 9-8 16,-5 11-9-16,6 13 2 16,-17 16-5-16,20 10-2 15,-16 12-18-15,18 2-10 16,10-4-20 0,-10 3-19-16,34-7-59 15,-7 0-26-15,29-9 96 0</inkml:trace>
  <inkml:trace contextRef="#ctx0" brushRef="#br0" timeOffset="3981.25">27150 508 1040 0,'-13'-2'445'16,"7"6"-212"-16,5 13-109 15,8 11 3-15,2 21-19 16,17 18-10-16,-14 30-31 16,2 4-6-16,1 19-12 0,-15 1-13 15,-12-3-12-15,22-7-9 16,-12-27-7 0,-18-16-2-16,35-36-12 15,-31-6-18-15,-3-21-54 0,5-16-51 16,2-21-74-16,-4-12 118 15</inkml:trace>
  <inkml:trace contextRef="#ctx0" brushRef="#br0" timeOffset="4198.29">26450 406 1200 0,'-29'11'422'0,"15"6"-356"15,11 1 1-15,-1 6-7 16,11 3-10-16,13 8-46 16,1-3-31-16,5 0-120 15,1-8 98-15</inkml:trace>
  <inkml:trace contextRef="#ctx0" brushRef="#br0" timeOffset="4507.17">28115 420 997 0,'-4'22'393'16,"-6"8"-280"-16,-14 9 4 16,1 3 2-16,-1 2-49 15,-19 0-22-15,17-9-70 16,13-8-45-16,-3-22 46 15</inkml:trace>
  <inkml:trace contextRef="#ctx0" brushRef="#br0" timeOffset="4914.08">27857 1319 834 0,'13'-13'315'0,"13"-15"-219"15,5-4 12-15,8-7 20 16,3-4-15-1,-1-2-41-15,11 9-7 0,-18 6-5 16,-13 5 0-16,-2 11 1 16,-24 5 0-16,-24 6-13 15,26 3-13-15,-28 7-13 16,-7 7-14-16,15 4-4 16,-15 6 2-16,13 0-1 15,15-2-2-15,4 1-1 16,4-3-2-16,16 1-2 15,-5 2 5-15,9 5 3 16,12 1-3-16,-19 4 1 16,17-8-4-16,-26 4-22 0,-9-1-23 15,-4-11 314-15,-28 10-217 16</inkml:trace>
  <inkml:trace contextRef="#ctx0" brushRef="#br0" timeOffset="5087">28774 1062 1833 0,'-12'8'458'0</inkml:trace>
  <inkml:trace contextRef="#ctx1" brushRef="#br0">23339 7539 0,'0'0'0,"164"-131"31</inkml:trace>
  <inkml:trace contextRef="#ctx0" brushRef="#br0" timeOffset="6198.54">29594 390 1257 0,'-30'-17'432'0,"25"2"-379"0,-19 1 19 15,1 1 14-15,3-4-9 0,-4 10-38 16,9 4-18-16,-9 13-13 15,-3 2-2 1,-3 17-7-16,2 5 6 0,-13 6 1 16,3 4 2-16,4 0 14 15,-2-2 1-15,0 4 15 16,2 5 1 0,12 10-2-16,6 9 2 0,8 6-4 15,2-1-2-15,8 0-5 16,-4-5-6-16,13-1-12 15,8-1 2 1,-6-4-10-16,-3-5-1 0,20-14 6 16,1-5-1-16,7-17 2 15,13-4-2-15,0-11-4 16,0-6-12-16,3-8-37 16,14-11-20-16,-8-11-107 0,-9-10 107 15</inkml:trace>
  <inkml:trace contextRef="#ctx0" brushRef="#br0" timeOffset="6613.98">29812 508 1342 0,'-3'-5'497'0,"7"16"-400"16,5 5 7-16,-3 17-30 15,-6 16-19-15,-2 23-26 16,-7 10-7-16,-2 11 6 16,-2-8 0-16,-5-11 10 15,0-8 2-15,3-22 8 16,3-7-3 0,1-22-13-1,5-13-3-15,6-21-13 0,1-17-1 0,6-27-7 16,10-2-7-16,4-18-10 15,-2-3-6 1,12 4-9-16,-2 2 6 0,4 25 9 16,11 19 1-16,-7 27 6 0,2 11 1 15,8 26-6-15,-21 15 1 16,8 21 6 0,-2 13 1-16,-20 4 4 0,5-8-3 15,-2-14-2-15,-15-12-16 16,-4-15-62-16,-2-8-50 15,-15-19 539-15,7-10-349 16</inkml:trace>
  <inkml:trace contextRef="#ctx0" brushRef="#br0" timeOffset="6780.28">29743 862 979 0,'55'-20'448'16,"19"-2"-159"-16,23 1-170 16,-3 0-4-16,3 1-68 15,-18-3-79-15,-23 0 16 16</inkml:trace>
  <inkml:trace contextRef="#ctx0" brushRef="#br0" timeOffset="7322.95">30411 584 1295 0,'11'0'515'16,"6"8"-362"-16,-7 5 9 15,2 9-34-15,4 7-32 16,-2 12-31-16,1 4-11 0,-19 10-17 15,2-1-3-15,-14-3 3 16,-1-8-8-16,13-10-1 16,-10-7 3-16,5-13-10 15,8 0 3-15,-4-8-6 16,2-6-1-16,-2-7 5 16,2-9-5-1,1-8-8-15,0-6-3 0,1-18-9 16,5-4 0-1,18-14 1-15,5-2-2 0,15 12 7 16,5 6-4-16,-8 17-3 16,-2 10 1-16,-6 10-1 15,-7 6 0 1,-1 10-1 0,-3 7-1-16,-10 4-4 0,-5 5 9 0,-6 8 2 0,-7 1 0 15,-19 7 6-15,-2 2-4 16,-11 2-2-16,-7 0 0 15,6-7-7 1,12-4 4-16,7-13-3 0,12-4 3 0,31 2 6 16,8-2-8-1,30-7 1-15,13-1-6 0,6-13-41 16,6-4-19-16,2-4-68 16,-19-6-51-16,-7-11-3 15,0-5 99-15</inkml:trace>
  <inkml:trace contextRef="#ctx0" brushRef="#br0" timeOffset="7609.96">31176 173 1194 0,'46'14'429'0,"12"18"-343"16,-12 2 3-16,-2 17 5 0,-4 4-19 16,-16 2-42-16,4 4-10 15,-5-4-12-15,-27 4 0 16,-8 9-4-16,-1 0-3 16,-27 9-4-16,9-4-3 15,-9-9 0-15,-19-1 0 16,-22-8-15-16,-12 2-21 15,-30 4-70-15,-20-5 505 16,-56-7-319-16</inkml:trace>
  <inkml:trace contextRef="#ctx1" brushRef="#br0" timeOffset="2475.69">24152 7249 0,'0'0'0,"0"0"0,104-14 15</inkml:trace>
  <inkml:trace contextRef="#ctx0" brushRef="#br0" timeOffset="8346.89">19739 2827 1152 0,'-2'5'406'0,"-6"6"-331"15,-3 17-66-15,2 7 12 16,0 18 16-16,0 13 11 16,7 5 0-16,2-1-4 15,1-10 3-15,10-16-9 16,4-16 0-16,-1-6-1 0,14-21 11 16,-2-7 12-16,8-22 12 15,3-10 4-15,4-20-17 31,1-9-10-31,-13-7-9 0,4 1-6 16,-18 10-7-16,-10 8-1 0,4 20-3 16,-16 8 2-16,-1 21-2 15,-4 6-7-15,-5 22-13 16,10 12-6-16,3 22-2 16,7 13 7-16,6 16-2 15,0 3 5-15,-2 8-4 16,2 1 0-16,-11 0 5 15,-2-2-6-15,-12-11 3 16,-8-7-2-16,-10-13 10 16,-7-8 8-16,-5-12 0 0,0-8-3 15,-1-23-4-15,2-8-5 16,6-28-4-16,12-12-1 16,15-17-11-16,9-6-7 15,23 1-32-15,2-3-21 16,18 4-65-16,0 5-61 0,12 0 126 15</inkml:trace>
  <inkml:trace contextRef="#ctx0" brushRef="#br0" timeOffset="8902.06">20666 2765 944 0,'3'-19'394'0,"-3"3"-178"16,7 0-143-16,-6 4 8 16,-3 7-5-16,1 1-9 15,-10 2-1-15,-1 6-3 16,3-8 9-16,-6 3-10 16,-6 4-9-16,-5-4-1 15,1 5-10-15,1-1 0 16,2 2-19-16,5 7-7 15,0 11-12-15,-7 10-1 0,11 19 3 16,-1 8 2-16,8 24-6 16,3 8 13-16,0 3 8 15,1 0 3-15,-7 0 8 16,4 1-12-16,4 6 11 16,4-3-9-16,9-14-1 15,2-6-6 1,5-10-17-16,4-8 4 15,10-13-2-15,-1-14 4 0,-1-17-9 16,4-12-9-16,-7-11-30 16,7-10-28-16,4-22-71 15,-4-6-42-15,-7-17 112 16</inkml:trace>
  <inkml:trace contextRef="#ctx0" brushRef="#br0" timeOffset="9138.18">20715 3116 1014 0,'-5'-11'444'0,"0"6"-90"16,1 4-246-16,7 9-12 16,2 8-3-16,5 16-64 15,-1 12-19-15,1 15-2 16,-8 5-6-16,9-2 2 15,1 2-4-15,-1-13-3 16,7-9-16-16,-14-16-79 16,3-14-36-16,-6-24 75 15</inkml:trace>
  <inkml:trace contextRef="#ctx0" brushRef="#br0" timeOffset="9322.2">20623 3368 1281 0,'32'-23'440'0,"18"-8"-386"15,7-3-13-15,14-1 2 0,6 0-9 16,-15 3-86-16,-5 0 476 16,-11-3-337-16</inkml:trace>
  <inkml:trace contextRef="#ctx0" brushRef="#br0" timeOffset="9576.45">21049 2850 1242 0,'9'-7'446'0,"18"5"-353"16,3 6 9-16,5 16 8 15,-1 10-13-15,10 22-41 16,-2 11-1-16,-5 11 2 15,-2 7-2-15,-7 5-13 16,-7 7-10-16,-21 8-4 16,-5-4-7-16,-14-11 0 15,-8-7-2 17,-2-21-17-17,-1-3-4-15,-16-10-26 0,4-14-34 0,-1-25-100 0,-3-12 570 0,17-33-343 0</inkml:trace>
  <inkml:trace contextRef="#ctx0" brushRef="#br0" timeOffset="9849.94">22223 3232 1118 0,'-11'17'408'0,"-3"-4"-321"16,4-3 24-16,8-8 21 15,-2-4-21-15,18-8-43 16,7-1-18-16,16-8-33 16,9-2-7-16,10 3-13 15,4-1-19-15,-4 4-59 16,0 3-31-16,-22 4-80 15,-9 0 110-15</inkml:trace>
  <inkml:trace contextRef="#ctx0" brushRef="#br0" timeOffset="10031.87">22136 3580 967 0,'42'0'406'0,"10"-1"-175"15,41-26-172-15,12-14 0 16,11-13-14-16,4-8-23 0,-9-1-103 16,-11 8 61-16</inkml:trace>
  <inkml:trace contextRef="#ctx0" brushRef="#br0" timeOffset="10530.11">23508 2728 1160 0,'-2'4'436'0,"-8"7"-330"0,3 3 2 0,1 5 6 0,-8 9-24 0,13 4-26 0,5 9-35 0,1 4-6 0,9 0-10 0,7-5-10 0,-2-10 2 0,2-6 2 0,11-21 12 0,-3-8 11 0,6-21 18 0,1-11 3 15,-1-9-12-15,-5-5-2 16,-1 2-17-16,-5 2-1 16,-11 5 8-16,-4 3-1 0,-8 13 8 15,-11 8-4-15,2 13-11 16,8 6-3-1,-5 18-13-15,7 9-1 0,1 21 0 16,10 17-1-16,8 17-1 16,-1 10-2-16,-2 1-1 15,-6-2 3-15,-12 2 0 16,-4-8 0-16,-4-6 4 16,-17-8-2-16,-13-26 12 15,1-9 7-15,-14-22-8 16,-2-7 0-16,5-18-10 15,1-11-7-15,9-22-21 16,12-10-23-16,19-15-54 16,14-7-44-16,21 2-67 15,11-3 126-15</inkml:trace>
  <inkml:trace contextRef="#ctx0" brushRef="#br0" timeOffset="10894.92">24684 2422 1247 0,'-33'-4'490'16,"7"2"-371"-16,0 2-13 15,-9 3 2 1,4 8-62-16,1 1-20 0,0 8-3 15,-4 6 2-15,18 9 5 16,-13 14 3-16,16 11 15 16,6 7 3-16,-12 10 8 15,21-2-1 1,-8 10-10 31,4 5-1-47,10-7-6 0,-11-3-6 0,7-13-7 0,13-9-9 0,-3-8-5 0,7-7-2 0,6-13-7 0,-4-7-2 15,6-11-15-15,4-8-16 16,-1-14-44 0,1-7-29-16,3-14-87 0,1-7-30 15,-9-9 135-15</inkml:trace>
  <inkml:trace contextRef="#ctx0" brushRef="#br0" timeOffset="11152.43">24754 2700 1284 0,'-10'-1'508'0,"14"4"-365"0,-14 13-46 16,11 2 3-16,7 14-45 16,-8 6-18-16,8 11-7 15,5 7-1-15,-13 5-15 16,5-6-3-16,17-13-10 15,-11-6-1-15,6-21 0 16,1-1-15-16,-17-14-34 16,7-10-28-16,0-8-65 15,10-9-24-15,-6-9 105 16</inkml:trace>
  <inkml:trace contextRef="#ctx0" brushRef="#br0" timeOffset="11299.34">24633 2961 1208 0,'23'-2'453'16,"22"-6"-344"-16,6-1 4 15,31-9-26-15,-6-3-31 16,-2 2-83-16,6-3-62 0,-29 2 57 16</inkml:trace>
  <inkml:trace contextRef="#ctx0" brushRef="#br0" timeOffset="11531.89">25503 2859 1201 0,'-9'0'462'16,"9"0"-331"-16,8-2-33 15,3-4 9-15,24-4-33 16,6-1-27-16,13-1-24 16,-2 2-7-16,4 2-50 15,3-6-47-15,-13-2-57 16,1-3 75-16</inkml:trace>
  <inkml:trace contextRef="#ctx0" brushRef="#br0" timeOffset="11777.33">25949 2551 1257 0,'0'0'492'0,"1"12"-363"16,6 17 12-16,11 45-12 15,-12-25-36-15,1 3-32 16,-4 0-14-16,-2-3-31 15,-1-7-5-15,-1-11-30 16,-2-8-14-16,3-17-35 16,-2-7-25-16,7-22-66 15,-5-8-37-15,2-20 124 16</inkml:trace>
  <inkml:trace contextRef="#ctx0" brushRef="#br0" timeOffset="12009.46">26031 2250 931 0,'21'2'406'15,"0"7"-113"-15,6 5-183 16,16 7 22-16,-5 7-10 16,23 7-41-16,-7 10-31 15,-9 7-27-15,5 0-5 0,-26 9-8 16,-5-6-3-1,-10 0-4-15,-13 0-3 16,-31-1-30-16,-22 0-34 0,-40 11-66 16,-21 6 75-16</inkml:trace>
  <inkml:trace contextRef="#ctx0" brushRef="#br0" timeOffset="12875.06">20746 3116 1007 0,'1'-12'382'16,"-3"-4"-275"-16,0 1 19 15,-1-7 7-15,-2-5-10 0,-1 3-9 16,-4-6-6-16,-1 12-9 16,2 0 3-16,-1 3-2 15,5 5-10-15,2 7-20 16,-1 4-16-16,7 16-37 15,0 11-5-15,6 29-1 16,4 8 7 0,-1 16 13-16,-2 6-1 15,-6-4 0-15,-4 6 0 0,-5-8-4 16,-1-4 3-16,-2-18 5 16,1-16-13-16,1-16-3 15,2-12 1-15,2-9-7 16,2-9 14-16,2-17-2 0,0-12-4 15,7-27-3-15,0-10-12 16,11-12-2-16,4-3-1 16,7 14-2-16,6 9 3 15,1 19-10-15,7 12 7 16,-6 17-7-16,-10 12 0 16,-6 18 2-16,-15 8 0 15,-11 14 0-15,-16 2 2 16,-17 3 3-16,-8 2-2 0,-5-6 8 15,7-3-9-15,5-11 4 16,4-7-2 0,8-12 1-16,9 0 0 0,10-9-1 15,8-2-2-15,15-4-3 16,6-5-1-16,24 3 2 16,11 1-1-1,14 11-4-15,2 7 2 16,-1 12-19-16,-6-1-14 0,-7 3-46 15,5-4-38-15,1-7-122 16,-3 3-15-16,13-14 155 16</inkml:trace>
  <inkml:trace contextRef="#ctx0" brushRef="#br0" timeOffset="13773.08">24790 2491 835 0,'-14'0'405'15,"-6"0"-118"-15,19 0-148 16,-13 0 21-16,7 0-30 15,-2 0-16-15,-1 10-28 16,-1 3-12-16,6 20-10 16,-7 5 0-16,9 18-6 15,-4 8 3-15,7 9 0 16,-3 11 3-16,4 3 4 31,-1 2-7-31,0-11-15 0,0-12-9 0,-2-17-11 16,4-10-9-16,0-13-1 0,-2-8-2 15,6-11-6 1,-5-6 13-16,0-21 6 16,5-9-2-16,4-20-2 0,1-6-11 15,20-7-10-15,1 1 3 16,0 7-3-16,13 5-3 16,-5 14 2-16,-6 10-6 15,0 13 6-15,-7 12 1 0,-14 10-9 16,0 4 3-16,-12 7 1 15,-7-2 3 1,-16 10 0-16,-2 0 2 0,-12 5-3 16,-6 1-3-16,-3-7 11 15,-3-4-1-15,9-7-5 16,14-6 2-16,19-4-7 16,5-2 0-16,12 0 0 15,7-2 1-15,21 3-1 16,8-4 0-16,11 0 6 15,-3 1 1-15,-5 2-3 16,0-1-24-16,-7 3-66 16,11 0-38-16,-19 0-129 15,5-4 176-15,1-4 25 16</inkml:trace>
  <inkml:trace contextRef="#ctx0" brushRef="#br0" timeOffset="15975.21">23019 2963 794 0,'-9'2'343'0,"5"-2"-200"15,-10 2-20-15,-29 0 0 16,31-6-26 0,-1 0-12-16,5-3 0 0,0 3-4 15,6-1-6-15,-6 2 2 16,3 2-18-16,5 5-12 15,-1 7-12-15,-4 6-7 16,-6 11-3-16,-9 6 4 16,-3 9-1-16,0 3-1 0,16 1-2 15,1-2-4-15,19-6-3 16,18-3-3-16,9-9-1 16,5-6 0-1,-4-10 10 1,-7-6 8-16,0-14 13 0,0-4 5 0,-3-13 1 15,1-4-2-15,-6-2-14 16,-3-4-3 0,-9 2-9-16,-10-1-6 15,-12 3 1-15,-7 3-4 0,-12 3-4 16,-1 5-9-16,-9 9-14 16,0 6-15-16,-2 8-40 15,12 5-11-15,12-4-50 16,-4 5-23-16,10-5-65 0,3-3-14 15,21-10 144-15</inkml:trace>
  <inkml:trace contextRef="#ctx0" brushRef="#br0" timeOffset="16382.17">22883 2757 1013 0,'14'-1'398'0,"-24"1"-223"16,0 6-63-16,11-1 13 15,-19 2-2-15,36 1-16 16,-8-4-10 0,3 3-7-16,-5 1-2 15,-14-1-29-15,1 1-9 0,-10 1-5 16,9 1-7-16,-3 7 3 15,4 8-4-15,5 21 4 16,5 15 3-16,3 15 5 16,1 9 9-16,-2 9-4 15,-4 1-7-15,4 10-5 16,-1 1-12-16,2-14-13 16,9-7-6-16,-8-22-3 15,-3-12-8-15,5-14 1 0,-4-10 0 16,1-18-7-16,-5-3-9 15,-8-11-54-15,4-10-51 16,-6-13-132-16,13-9-34 16,9-8 169-16</inkml:trace>
  <inkml:trace contextRef="#ctx0" brushRef="#br0" timeOffset="16613.18">23168 3441 1113 0,'2'4'464'0,"0"10"-177"15,4 4-127-15,-4 15 11 16,2 11-12-16,-1 5-76 16,-2 8-25-16,-3 3-40 15,-1 2-9-15,-1-3-3 16,3-7-17-16,2-12-65 15,4-13-51-15,-2-15-474 16,-2-16 409-16</inkml:trace>
  <inkml:trace contextRef="#ctx0" brushRef="#br0" timeOffset="17307">27631 2388 1007 0,'25'5'410'0,"-6"10"-180"0,3 5-69 0,2 12 27 0,-9 12-12 15,3 17-65-15,-1 6-23 16,-8 2-35-16,-18-2-13 15,15-11-21-15,-17-4-5 16,9-9-9-16,8-6-4 16,-9-13 4-16,6-6-14 15,-5-11-30-15,11-4-31 16,3-15-33-16,2-6-32 16,6-13-48-16,-7-5 118 0</inkml:trace>
  <inkml:trace contextRef="#ctx0" brushRef="#br0" timeOffset="17681.9">27214 2721 1153 0,'11'9'465'0,"28"-5"-322"0,0-3 21 0,22-6 10 0,19-4-49 0,9 0-35 0,15-6-38 15,-5 4-8-15,-14-1-23 32,-11-5-2-32,-27 9-23 0,-7-2-17 0,-8 3-37 15,-10 5-34-15,-18-1-77 16,-9-4 19 0,-20-3 86-16</inkml:trace>
  <inkml:trace contextRef="#ctx0" brushRef="#br0" timeOffset="18162.13">28943 2563 1122 0,'-2'12'399'15,"5"-3"-301"-15,-4 2 7 16,-5-2 18-16,9-2-7 16,-1-2-34-16,8-2-21 15,10-4-3-15,6-8 6 16,20-9-1-16,-5-10-12 0,16-6-7 16,-8 0-9-1,-16-1-18-15,9 0-1 16,-27 2-7-16,1-1-5 15,-13 7-1 1,-12 3 3-16,-24 4-4 0,5 7-4 0,-31 10 0 16,-8 3-5-16,-2 16 1 15,-15 8 3-15,16 9-2 16,4 13 5-16,15 13 4 16,12 3-5-16,6 5 8 15,27-10-4-15,15-8-5 16,18-10 8-16,30-11-6 15,-3-5 7-15,27-12-7 16,2-3 2-16,-11-8-8 16,-1 1-23-16,-16-4-48 15,-8-5-41-15,-1-4-73 16,-3-4 7-16,-8-5 113 0</inkml:trace>
  <inkml:trace contextRef="#ctx0" brushRef="#br0" timeOffset="18665.02">30339 2180 1111 0,'10'-21'423'0,"-17"-2"-320"15,-1-2 4-15,-13 1 1 16,-1 4-29-16,-13 4-19 16,-4 1 0-16,6 3-10 15,-8 2-6-15,14 1 3 16,-12 3-5-16,3 5 2 16,5 1-2-16,-5 7-11 15,20 2-1-15,-3 4-8 16,10 3 1-16,4 13-6 15,2 6-4 1,2 13-2-16,0 5 9 0,1 5 6 0,1 3 5 16,-1 8 5-16,0 4-1 15,-3 9-11-15,-5 3 3 16,1-7-10 0,1-7-6-16,1-13 3 0,4-7-1 15,5-10-11-15,3-4 1 16,7-13-3-16,7-4-2 15,11-11 1-15,1-6-4 16,16-6-13-16,1-9-14 0,-8-4-34 16,-2-2-25-16,-10-5-40 15,-10 1-32-15,-3-3 18 16,3-1 78-16</inkml:trace>
  <inkml:trace contextRef="#ctx0" brushRef="#br0" timeOffset="19206.74">30431 2309 1138 0,'16'5'429'0,"-6"4"-333"0,1 12-6 0,-2 1 14 16,7 8-9-16,-8 6-17 0,-3 4-21 0,6 3 1 16,-15 2-4-16,5-4-1 15,-15 0 8-15,-6-7-3 16,0-10-12-16,4-4 1 16,4-12-15-16,4-1 1 0,-2-6-1 15,6-5 0-15,3-9-11 16,2-8-7-16,21-19-10 15,3-3 1-15,21-9-5 16,8 3 1-16,-7 9 1 16,2 9-5-16,-12 13 3 15,-4 5 1-15,-8 13-6 16,-5 4-2-16,-13 10 3 16,-6 4 2-16,-9 7 2 15,-6 3 0-15,-6 2 4 16,-12 3-4-1,5 0 4 17,-7 1 4-32,6-7 0 0,11-10 0 0,-6-4-8 0,23-5 0 0,10-4-4 0,11-4 1 15,28-5 3-15,-5-6-12 16,13-12-20-16,0 2-23 16,-10-5-53-1,2-5-29-15,-6-1-53 0,6-5 482 16,17-4-244-16</inkml:trace>
  <inkml:trace contextRef="#ctx0" brushRef="#br0" timeOffset="19539.54">30874 2056 1192 0,'29'0'434'0,"12"1"-327"16,-6 5 3-16,20 4 4 16,-6 3-17-16,3 11-42 15,5 1-6-15,-18 6-12 16,5 3 2-16,-12 3-5 16,-3 1 7-16,-3 8 7 15,-6 2-10-15,0 9-4 16,-12 1 4-16,-8 6-10 15,-6 0 15-15,-15-4 3 0,1 2-8 16,-22-3 1-16,-7 2-8 16,-47 15-8-1,-33-1-7-15,-85 16-44 0,-53 8-64 16,-116 1 58-16</inkml:trace>
  <inkml:trace contextRef="#ctx0" brushRef="#br0" timeOffset="23076.86">18834 3637 646 0,'-2'1'312'0,"-5"8"-28"16,8-5-216-16,-3 2 9 0,1-1 13 15,-2 2-6-15,-2 0-13 16,2 0-13-16,-3 2-14 16,-4 5-7-16,-1 2-11 15,-7 3 2-15,0 4 6 16,-4 0-1-16,5 2 3 15,-3 2-1-15,10 0-9 16,-2 4-2-16,11 3-9 16,-2 6-4-16,2 5 2 15,4 1-5-15,-3 4 2 16,6 4 0-16,-2 11-2 16,2 4 7-16,-4 15 1 0,-1 0 5 15,2 4 7-15,2 1 0 16,2-3 0-1,6 3-7-15,-5-10-7 0,2-7-9 16,-2-14 3-16,6-10-6 16,-7-10-1-16,6-5 1 15,-4-10-2-15,0-5 2 16,-6-7-18-16,3-5-19 0,-10-1-49 16,-7-3-43-16,-7-6-406 15,-1-5 371 1</inkml:trace>
  <inkml:trace contextRef="#ctx0" brushRef="#br0" timeOffset="23390.99">18392 5064 1104 0,'-1'13'374'0,"8"7"-345"15,5 6 8-15,13 8 20 16,-1 2-3-16,24 2-11 16,-8 7-14-16,10 0-9 0,-2 1-2 15,-15-6-1-15,11-13-2 16,-16-14 8-16,14-13 10 16,-10-14 6-16,1-9 3 15,-4-15-13-15,0-10-6 16,6-12-10-16,-10 0-1 15,13-6-2-15,-9 8-7 16,-8 12-17-16,6 10-24 16,-9 14-64-16,-2 6 0 15,-27 25 55-15</inkml:trace>
  <inkml:trace contextRef="#ctx0" brushRef="#br0" timeOffset="24383.63">20766 5424 1170 0,'-12'-5'412'16,"12"-4"-352"-16,1-5-7 15,-6 3 44-15,5-2 6 16,-8 8 5-16,7 0-19 16,1 1-46-16,2 4-11 15,-2 0-23-15,0 3-1 16,6 25 4-16,6 43 5 0,-8-27 18 16,-1-1-1-16,9-4-5 15,1-4-1-15,6-6-11 16,8-6-9-16,8-10 2 15,-5-7 2-15,13-12-2 16,-17-8 8-16,5-15 10 16,-3-5-4-16,-10-7 11 15,-4-2-8-15,-10 3-6 16,-5 4 5-16,-4 3-9 16,3 6 5-16,-11 8-3 15,5 4-8-15,-11 12 3 16,4 3-9-16,5 7 0 15,10 7-4-15,10 12-1 16,11 5-1-16,5 8-4 16,3 6 5-16,2 15-1 15,0 11 1-15,-5 11 1 0,-5 3-1 16,-8-3 0-16,-10-6 0 16,-12 2 3-16,-4 1-1 15,-10-10-2-15,-8-1 6 16,-11-17-6-16,-16-10 1 15,-3-14-1-15,3-9-3 16,2-18 2-16,12-9 0 16,3-16 1-16,5-9 0 15,16-22-8-15,5-10 0 0,23-8-3 16,11 1 0-16,21 7 1 16,14 7 0-16,9 13-4 15,-1 8 3-15,4 20-15 16,1 5-13-16,-9 13-45 15,8-1-26-15,-18 9-43 16,-12 6-15-16,18-4-17 16,-20 4 105-16</inkml:trace>
  <inkml:trace contextRef="#ctx0" brushRef="#br0" timeOffset="24719.97">22781 5673 1318 0,'1'-3'516'15,"-7"1"-298"-15,15 1-205 16,-10 0-1-16,10-2-10 31,9-1 2-31,3-2 0 16,22-6 1-16,2-2-5 0,6-5 1 0,3 4-8 16,-9 0-19-16,-12 2-40 15,-4-1-28-15,-10 0 270 16,-13 5-157-16</inkml:trace>
  <inkml:trace contextRef="#ctx0" brushRef="#br0" timeOffset="24888.92">22725 5899 1297 0,'56'5'471'0,"20"-5"-346"15,27-18-123-15,5-8 3 16,23-12-6-16,6-11-57 16,-12-5 46-16</inkml:trace>
  <inkml:trace contextRef="#ctx0" brushRef="#br0" timeOffset="26889.84">27551 4965 911 0,'-25'5'361'0,"13"-3"-220"0,7 1-41 16,-1 2 17-16,7-4-22 15,1 4-31-15,11-5-2 16,6 0 3-16,18-1 3 16,16-8 6-16,9-3-11 15,16-9-27-15,-13 3-11 16,-6 0-16-1,-11 4-9-15,-19 6-12 16,-7-3-13-16,-12 5-42 31,-6-1-15-31,-20 4-68 0,0 0-40 0,-13-8 124 0</inkml:trace>
  <inkml:trace contextRef="#ctx0" brushRef="#br0" timeOffset="27168.39">27750 4615 780 0,'16'-3'383'0,"10"0"-61"15,-18 5-174-15,14 5 0 16,-5 7-23-16,-17 15-44 16,9 5-11-16,-12 18-19 15,-2 11 0-15,11 4 3 16,-6 3 6-16,4-3 4 0,-4-2-4 15,-2 1-16-15,0-5-12 16,2-13-11 31,0-9-12-47,-6-20-9 0,7-7-19 0,-12-14-48 0,4-8-51 0,1-16-89 0,-5-11 123 16</inkml:trace>
  <inkml:trace contextRef="#ctx0" brushRef="#br0" timeOffset="30782.92">24179 5192 1120 0,'-3'1'424'0,"6"-3"-301"15,1 1 19-15,-4 1 7 16,0 0-22-16,0 0-26 0,8 13-14 16,2 16-24-16,33 85 7 15,-24-28-17-15,-5 7-2 16,4 2-5-16,3-5-8 16,-5-14-5-16,13-11 1 15,-25-19 3-15,6-12 0 16,-11-15-5-16,1-8-7 15,3-14 35-15,-15-4-1 0,1-21-4 16,-14-9-3-16,-1-29-40 16,0-10-6-16,3-21-4 15,2-5-3-15,3-8-1 16,8-2 0-16,11 13 2 16,11 3 7-16,12 30-12 15,18 11 1 1,0 20 1-16,6 9-7 15,0 14 13-15,-9 5-6 0,-2 11 5 16,-8 5 4-16,-8 8-14 16,-8 0 7-16,-9 5-3 15,-5 6-5-15,-14 5 14 16,-5 2-3-16,-11 5 4 0,-9-1 0 16,9-4-8-16,-2 0 1 15,16-10-2-15,1-8-7 16,20-9-3-16,7-3 1 15,15-10-7-15,18-2 13 16,-3-1 3-16,8-3 1 16,1 10 5-16,1 2-4 15,-2 9 5-15,4 6-8 16,-21 5-1-16,-1 5 2 0,-37 8-7 16,-19 1 12-16,-22 8-7 15,-20 6-1-15,-7-5-17 16,-2 4-15-1,13-16-40-15,-7-8-23 0,21-18-47 16,18-8-59-16,14-19 6 16,28-6 105-16</inkml:trace>
  <inkml:trace contextRef="#ctx0" brushRef="#br0" timeOffset="31133.16">24995 5574 1316 0,'3'0'486'16,"0"2"-363"-16,4 4-8 15,6 5-2-15,-5 10-28 16,4 8-34-16,-3 13-7 16,-1 6-2-16,0 5 8 0,-2 11-18 15,-3-4 5-15,-3-7-20 16,-2-9-3-16,0-20-5 16,0-7-4-16,1-9-5 15,-1-3-14-15,-6-12-46 16,3-8-36-16,-7-12-107 15,2-8-28-15,8-6 141 16</inkml:trace>
  <inkml:trace contextRef="#ctx0" brushRef="#br0" timeOffset="31438.05">25171 5212 1132 0,'6'-22'429'0,"5"6"-302"0,6 3 8 0,-12 8-6 0,30 4-23 16,-2 7-31-16,-4 11-14 0,20 9-12 15,-30 12 3-15,12 5-10 16,-15 0 2-16,-14-2-1 15,7-9-1-15,-19 0-9 16,-2-6-2-16,-3 0-10 16,-16-2-13-16,15-5-10 15,-11-7-22-15,-9-12-58 16,28-9-26-16,-25-16-81 16,19-5-23-16,22-18 135 15</inkml:trace>
  <inkml:trace contextRef="#ctx0" brushRef="#br0" timeOffset="31681.3">25520 4930 1182 0,'-15'28'437'0,"-4"7"-307"15,-2 2 7-15,5 7 24 0,-5 8-20 16,5 14-52-16,6 8-15 15,2 2-33 1,10-7-2-16,5-13-19 0,11-12-3 16,3-15-11-16,4-7-2 0,7-18-2 15,0-4-17-15,10-20-55 16,-4-6-53 0,14-11-194-16,3-2 201 0</inkml:trace>
  <inkml:trace contextRef="#ctx0" brushRef="#br0" timeOffset="32382.05">29010 4673 1116 0,'11'5'428'15,"-6"3"-343"-15,5 3-9 16,-19 2 3-16,9-1-19 15,-4-1 2 1,0-4-19-16,23-6 5 0,-4-4 14 16,15-6 0-16,16-11 11 15,-20-1-2-15,18-8-21 16,-5-4 1-16,-12 1-20 16,11-7-2 15,-21 2-9-31,-4 0-8 0,-18 2 2 0,-7 4-10 0,-15 5-4 0,-17 13 4 15,1 13-7-15,-23 13 4 16,1 19 4-16,4 6-5 16,-5 13 1-16,22 5 5 15,10 7-3-15,15 4 8 0,14-1-2 16,10-3-4-16,13-9 0 16,6-13 1-16,13-12-5 15,4-9 3 1,22-12-5-1,-7-3 0 1,-1-9-21-16,2-3-19 0,-27-6-62 0,6-3-55 0,-9-8-44 16,-5-1 109-16</inkml:trace>
  <inkml:trace contextRef="#ctx0" brushRef="#br0" timeOffset="33627.03">30212 4917 1316 0,'-2'10'457'0,"-10"-7"-448"16</inkml:trace>
  <inkml:trace contextRef="#ctx0" brushRef="#br0" timeOffset="35765.37">29946 4786 936 0,'-8'10'368'0,"18"-1"-259"16,-8 2-3-16,27-7-17 15,18-8-19-15,9-10-16 16,6-3-3-16,1-4-19 16,-1 0-11-16,-6 7-11 15,6 1-12-15,-31 5-19 16,-4 3-11-16,7-1-27 0,-12 0-17 15,-13-2-47-15,-4-5 86 16,-23-6 8-16</inkml:trace>
  <inkml:trace contextRef="#ctx0" brushRef="#br0" timeOffset="36029.22">30359 4519 771 0,'2'1'291'0,"20"-1"-197"0,6 1-2 0,13 4 24 15,21 1 4-15,-4 5-13 16,8 5-4-16,-13 6-8 16,-28 11-13-16,-9 12-14 15,-17 8-8-15,-18 16-18 16,-7 1-7-16,-8-4-8 16,-12-3-3-16,-9-19-8 15,4-9-2-15,6-12-10 16,13-6-10-16,14-15-29 15,11-4-30-15,18-21-73 16,2-10-10-16,43-19 84 16</inkml:trace>
  <inkml:trace contextRef="#ctx0" brushRef="#br0" timeOffset="36780.97">31284 4430 793 0,'-12'16'368'15,"-5"3"-174"-15,11 1-67 16,-8 3-10-16,4-1-38 16,2 1-13-16,1 9-12 15,-2 8 0-15,5 6-6 16,3 0 4-16,-2-4-10 16,5-6-7-16,0-13-9 15,0-9-2-15,4-12 5 0,-3-5 8 16,-2-17 6-16,5-11-9 15,3-15-9 1,4-8-17 0,0 0-7-16,-1 0 3 15,4-2-2-15,5 1 1 0,-1 3-1 0,7 7 3 16,-16 26-4-16,6 10-4 16,-8 23 2-16,-3 13-5 15,11 14 0-15,-17 8 9 16,17 3-6-16,-8 0 4 15,-1-6-1-15,0-4 0 0,0-14 2 16,9-7-3-16,-8-11 5 16,5-10-4-1,0 0 10-15,-5-7 2 0,-6-6-7 16,24-3 2-16,-22-6-7 16,8 1 0-16,3 1 2 15,-19 5 2 1,8 6-2-16,-5 4 1 15,-2 6-5-15,-4 5-4 0,7 6 6 16,-1 3-9-16,20 0 10 16,1-2-3-16,2-5 2 15,1-2-1-15,0-8-3 0,2-1 3 16,1-11-4-16,-1-6 5 16,-9-1 3-1,-4-5 0-15,-15 4 2 16,-8 1 5-16,-16 4-4 31,-9 0-1-15,-13 5-7-1,6 5-6-15,-12 13-17 0,0 4-12 0,18 8-42 0,23-1-35 0,15-4-44 0,16 0-22 0,13-5 113 16</inkml:trace>
  <inkml:trace contextRef="#ctx0" brushRef="#br0" timeOffset="37290.07">32013 4329 1032 0,'1'-4'381'0,"3"4"-297"15,-12 7-7-15,8 11-2 16,-2 4-16-16,3 11-25 15,4 3-8-15,1-3-1 0,-4-2-1 16,1-5 11 0,6-7 6-16,-5-4 13 15,19-7-3-15,-4-5 4 0,11-6 1 16,-4-6-9-16,-1-2 1 16,-2-7-17-16,-6-2-4 15,2-2-12-15,-3-1-6 16,-6 2-6-16,-2-2-2 15,-5 2 1-15,-3 2-1 0,-2 6 4 16,0 4-2-16,-6 9-7 16,5 4 2-1,4 6-4-15,-1 11 0 16,14 0 3-16,-2 8 2 0,4-2-2 16,7-3 0-16,-11 0 3 15,5-4-3-15,-14 1-1 16,5-4 5-16,-7-2-4 15,-2-1 1 1,-9-3-8-16,-14-4-21 0,-5-5-42 16,-13-1-34-16,-3-7-41 15,1-4-16-15,-13-3 104 16</inkml:trace>
  <inkml:trace contextRef="#ctx0" brushRef="#br0" timeOffset="37472.23">31832 3993 1044 0,'4'20'346'0,"19"30"-543"15,13-28 148 1</inkml:trace>
  <inkml:trace contextRef="#ctx0" brushRef="#br0" timeOffset="37825.1">32673 4512 958 0,'22'0'341'0,"3"-7"-287"0,-1 2 4 16,4-8 17-16,-4-2-1 16,-2-2-3-16,-14 2-3 15,-10 1-7-15,-3-4-5 16,-8 6-6-16,5-3-10 15,-3 11-16-15,-9 9-7 16,3 5-17-16,-6 12 2 0,4 9-3 16,-2 5 4-16,3 8 9 15,12-2 1-15,2 3 0 16,12-3-8-16,16-4-33 16,-3-4-28-16,14-17-57 15,9-6-29-15,-1-13 87 16</inkml:trace>
  <inkml:trace contextRef="#ctx0" brushRef="#br0" timeOffset="46002.3">17235 3344 1291 0,'-9'-52'439'0,"16"6"-398"0,-2 3-19 15,12 0 32-15,-27 8 21 16,1 6 18-16,-20 14 2 16,21 6-36-16,1 7-20 15,16 14-25-15,1 11-9 0,-10 21-1 16,4 10 10-16,-10 17 15 15,23 2 0 1,-11 19 17 0,20-2-9-16,-12-5-3 0,-17-3-3 0,3-16-7 15,-22-1 9-15,1-15 2 16,8-9 10-16,-21-23 16 16,29-12-4-16,-16-20-5 15,10-14-5-15,2-27-33 16,-1-9 2-16,10-24-13 15,2-9-3-15,11-10 7 16,7 0-10-16,20 15 5 16,-4 18-8-16,12 26 0 15,-11 12 0-15,6 31 0 16,-6 12 5-16,0 25-8 0,5 12 8 16,-10 13-5-16,9 4 3 15,-10 10-13-15,-15 3-19 16,21-7-20-16,-23-5-22 15,1-15-39-15,-18-6-20 16,-27-12-70-16,11-6-22 16,-21-12 143-16</inkml:trace>
  <inkml:trace contextRef="#ctx0" brushRef="#br0" timeOffset="46175.17">17155 3734 1211 0,'9'-14'436'0,"37"-5"-367"16,14-6 2-16,17-12-6 15,-5-3-19-15,11-3-25 16,12 1-53-16,-16 6-70 16,-10 4 67-16</inkml:trace>
  <inkml:trace contextRef="#ctx0" brushRef="#br0" timeOffset="46740.93">17866 3090 1199 0,'13'0'431'16,"2"19"-337"-16,-1 7 6 0,3 14 25 15,-1 9-7-15,5 8-20 16,-10 10-11-16,-3 11-22 16,-7 0-7-16,-10-3-9 15,9-11-11-15,-8-26-12 16,0-11 0-16,-2-20 5 16,-8-7 1-16,5-16-2 15,1-11-5-15,6-18-17 16,3-14 1-16,8-13-9 15,3-11 3-15,14-3-3 16,11 3-1-16,11 10 1 16,10 7-1-1,-10 19 3-15,5 13-2 0,-22 26 2 16,-2 16-7-16,-18 33 4 16,-7 8-5-16,-14 12 2 15,-15 3 5-15,-8-1 1 16,-17 2-2-16,10-1 1 0,-1-1 1 15,27-22-4-15,8-1 6 16,10-26-3-16,13-4-4 16,20-12 3-16,13-10-1 15,21-7 3-15,-5-7 0 16,2-3-2-16,-8-4-14 16,-14 4-38-16,3 0-34 0,-19 3-118 15,-4 0-14-15,-9-7 122 16</inkml:trace>
  <inkml:trace contextRef="#ctx0" brushRef="#br0" timeOffset="46867.89">18584 2842 1243 0,'36'0'431'0,"-11"5"-386"15,2 2-14-15,-22 5-71 16,-1-2 36-16</inkml:trace>
  <inkml:trace contextRef="#ctx0" brushRef="#br0" timeOffset="47033.22">18645 3199 1211 0,'10'2'430'0,"-11"2"-356"16,19-2-20-16,-4 6-21 16,7-3-23-1,2 14-18-15</inkml:trace>
  <inkml:trace contextRef="#ctx0" brushRef="#br0" timeOffset="47665.33">17716 6140 1200 0,'-24'-9'458'0,"-3"5"-288"15,27 3-83-15,-2 6-1 16,2 9-15-16,-16 23-39 16,3 11-13-16,4 17-4 15,-12 8 0-15,43-4 9 16,-40 1 13-16,28-16-2 15,24-10 5-15,2-19 5 16,28-13-3-16,-6-22 10 16,-5-10 1-16,-1-22-3 15,-1-8 3-15,0-9-2 16,9-7 0-16,-35 4-13 0,3-4-5 16,-50 4-14-16,-32 3-2 15,-13 17-11 1,-23 12-7-16,0 29 4 15,6 16-10-15,1 25-2 0,9 9-13 16,36 8-39-16,15-1-15 16,51-9-46-16,19-6-26 15,23-18-68-15,8-13 131 16</inkml:trace>
  <inkml:trace contextRef="#ctx0" brushRef="#br0" timeOffset="47949.57">18340 5985 1371 0,'-13'2'480'0,"13"6"-390"16,0 1 19-16,5 9 15 15,5 4-6-15,1 14-42 16,6 0-19-16,-7 17-16 15,2-6-2-15,-6 5 7 0,-3 2-2 16,5-16-3 0,-5 1-1-16,8-15-18 0,1-4-2 15,10-6-15-15,7-8-2 16,4-11-4-16,10-6-36 31,5-17-76-31,12-6-51 16,0-6-91-16,-10-6 150 0</inkml:trace>
  <inkml:trace contextRef="#ctx0" brushRef="#br0" timeOffset="48299.08">19096 5926 1133 0,'-22'-6'462'15,"13"3"-279"-15,-16 2-40 16,7-5 5-16,-5 8-23 15,-17 5-37-15,5 8-50 16,11 0-20-16,-2 5-19 16,5 4 6-16,9-1-5 15,7 4 4-15,6-1 1 16,8-3-10-16,7 1 4 16,6-2 0-16,5-1 2 0,4 0 3 31,-9-2-2-31,1 4 2 0,-10 4-1 0,0-2 0 15,-17 0 3-15,-6 0-6 16,-14-2-12-16,-19 1-2 16,9-4-38-16,-10-6-9 15,7-4-69-15,8-12-19 0,14-11 92 16</inkml:trace>
  <inkml:trace contextRef="#ctx0" brushRef="#br0" timeOffset="48473.21">19350 5893 1495 0,'6'13'532'0,"8"-1"-406"15,-11 6-52-15,0-5 0 16,-3 0-45-16,-2-6-159 15,5-2 89-15</inkml:trace>
  <inkml:trace contextRef="#ctx0" brushRef="#br0" timeOffset="48623.09">19625 6008 1475 0,'-1'0'672'0,"-4"4"-135"0,-3-6-661 16,20-10 99-16</inkml:trace>
  <inkml:trace contextRef="#ctx0" brushRef="#br0" timeOffset="65279.94">31829 1934 1777 0,'-15'188'37'78,"7"-94"-6"-78,0 1 68 16,-4 45-72-16,7-65 62 15,-7 135-34-15,16-188-27 0,10-10-3 0,6-6-8 0,11-12-2 16,3-7-6-16,11-10 0 16,-6-4-7-16,-7-2-1 15,-4 5 5-15,-10 2-8 16,-1 4 11-16,-7 3-3 16,0 2-1-16,-12 4 15 15,-3 5-7-15,-1 0-1 16,-9 4 1-16,-3 5-13 15,-5 2 3-15,-4 7 3 16,4 0-5-16,7-1 2 16,5 5 0-16,5 1-2 15,-2 1 5-15,2 3-8 0,2-1-7 16,5 3-24-16,2 0-19 16,-10 9-22-1,-4 6-19-15,-16 11-27 0,-8 4-12 16,-7 5-36-16,-6-4-38 15,-2-14-49-15,1-13 146 0,29-82-94 63</inkml:trace>
  <inkml:trace contextRef="#ctx0" brushRef="#br0" timeOffset="65987.37">31675 1841 513 0,'1'-10'218'16,"1"-1"-119"-16,0-2 17 15,3 3 16-15,-4 3-9 16,0 2-10-16,1 4-36 15,-2 1-4-15,0 0-23 16,0 0-17-16,0 0-3 16,0 9-8-16,1 18-3 15,8 30 8-15,-3-26 4 16,4 10 4-16,1 4 1 16,3 5-2-16,6 7 1 15,-4-2-4-15,2 0-1 16,-2 2-5-16,-4-5 8 0,1 5 5 15,-7 3-1-15,-5 0 6 16,-5 3-19 0,-5-5 0-16,0-3 0 0,2-9-1 15,0-8 0-15,4-5-4 16,3-14-5-16,3-1-6 16,9-13 3-16,2-2-7 0,14-10 8 15,1-6-1-15,5-6-13 16,6-5 8-1,2-3-4-15,2-3-2 16,-6-1 8-16,-7-2-8 0,-18 4 5 16,-7 6 10-16,-6 10 4 15,-7 3 15 1,-13 10-3-16,1 5-16 16,-14 13-6-16,3 11-10 0,4 11 0 15,-9 6 4-15,12 10-2 16,1 5 1-16,7 9 1 15,11 4-3-15,4-1 5 16,-2-3-2-16,-3-7-4 16,-3-9 4-16,-8 0-2 15,-2 0-2-15,-9-4 4 16,-8-1-2-16,-10-11-1 16,0-7 8-16,-10-11-2 0,-6-2 0 15,-5-18-5-15,3-7-9 16,6-11-82-16,12-11-55 15,20-7-135 1,9-8-77-16,30-11 226 0</inkml:trace>
  <inkml:trace contextRef="#ctx0" brushRef="#br0" timeOffset="66479.91">32236 2316 990 0,'-11'-4'365'0,"-2"3"-251"16,3 2 2-16,-3 5 21 16,1 3-19-16,3 7-59 15,3 8-28-15,2 13-16 16,1 7 1-16,6 7 4 15,3 1 1-15,8-10 0 0,3-3 10 16,6-7 7 0,2-12 7-16,10-5 8 15,2-5 2-15,12-18 10 16,7-5-2-16,-8-18 5 0,0-6-9 16,-13-8-8-16,-12-2-1 15,-9-3-3-15,-11-1-4 16,-22 4-14-16,-5 5-6 15,-6 12-15-15,-6 4-1 0,-3 19 1 16,-8 6-3-16,-3 12-2 16,5 11-2-1,7 4-5-15,6 9 4 0,11 5-5 16,4-1-7-16,11 0-23 16,5-9-23-16,8-9-54 15,7-7-37-15,4-14-80 16,4-10-45-16,10-14-78 15,-2-7-9-15,2-6 234 16</inkml:trace>
  <inkml:trace contextRef="#ctx0" brushRef="#br0" timeOffset="66903.05">32702 2085 628 0,'5'-4'319'15,"4"0"-30"-15,-3 1-117 16,3 5 32-16,0 2-20 16,4 5-28-16,-1 4-24 15,-1 11-43-15,-3 6-12 16,-6 7-31-16,1 2-12 16,-4 3-4-16,0 1-5 0,1-1-4 15,0 3 3-15,1-3-2 16,7-2 1-1,4-7-5-15,2 0 2 16,5-9 10 0,-4-5 9-1,7-5 10 17,10-9-7 14,1-8-10-46,1-4-15 16,-5-5-12-16,-10 2 7 0,-1-3-12 0,-1-1 1 16,-4 0-50-16,-3-1-51 0,-8 2-107 0,1-3-62 0,-3 0-64 15,0 0-17-15,3-5 233 0</inkml:trace>
  <inkml:trace contextRef="#ctx0" brushRef="#br0" timeOffset="67285.1">33303 2185 660 0,'11'-19'319'0,"-3"-3"-102"0,8-1 6 0,-5 5-8 0,3 1-19 0,-4 4-34 16,-7 3-32-16,-11-1-25 16,-11 4-28-16,5 3-36 15,-6 4-16-15,-3 10-25 16,0 3 6-16,-5 11-7 16,5 2 8-16,7 3-3 15,7-4 1-15,8 2-1 16,1-4-1-16,9 0 4 15,1 5-9-15,10-5 7 16,5 2-6-16,2 0 3 16,-1-3 3-16,-5 0-7 15,-3 1 0-15,-7 0 1 16,-3 1 2-16,-8 0-1 16,-9 0 7-16,-17 3-5 15,-1-1 1-15,-6-3 7 16,0-4-9-16,3-6 6 0,-1 2-8 15,1-9-1-15,7-3 1 16,8-5-56 0,5-8-32-16,11-7-104 0,5-4-57 15,8-5-84-15,4 4 10 16,-1 4 207-16</inkml:trace>
  <inkml:trace contextRef="#ctx0" brushRef="#br0" timeOffset="67626.34">32254 3194 1087 0,'-14'17'408'0,"14"-8"-284"16,5-1 25-16,26-10 12 15,10-8 3-15,38-10-42 16,14-10-9-16,22-10-35 16,17-2-10-16,0 2-14 15,2 4-7-15,-13 8-6 16,-11 5-13-16,-26 4-12 0,-10 3-7 16,-29 8-8-16,-26 0-2 15,-10 6-25-15,-11 2-25 16,-27 0-77-16,-5 1-42 15,-24 8-86-15,-6 4-37 16,1 5-48-16,4 3-110 16,-2 2 307-16</inkml:trace>
  <inkml:trace contextRef="#ctx0" brushRef="#br0" timeOffset="67851.27">32249 3356 792 0,'-2'18'358'16,"10"-1"-198"-16,28-11 65 16,19-8-2-16,34-21-21 15,13-8-18-15,23-14-67 16,7-2-32 0,-5-5-50-16,-7 1-23 0,-24-7-83 15,-17-4-54-15,-23 4-173 16,-11 1-97-16,-30 14 245 15</inkml:trace>
  <inkml:trace contextRef="#ctx0" brushRef="#br0" timeOffset="70886.14">23361 4315 609 0,'-2'-7'271'0,"-14"-4"-166"0,13-1 44 15,5-5-3 1,9-2-17-16,8 3-14 0,4-2-28 16,2 5-10-16,6 6-14 15,4 1-2 1,3 5-17-16,0 0-5 0,2 0-17 16,-2 1-4-16,2 0-7 15,-3 0-4-15,-1 0-3 16,-3 1-4-16,-10 2 1 15,-3-1-18-15,-19 1-93 16,1-3-54-16,-12 0-104 16,4-2-30-16,-2-5 193 15</inkml:trace>
  <inkml:trace contextRef="#ctx0" brushRef="#br0" timeOffset="71137.2">23756 4058 634 0,'6'-10'262'0,"13"0"-149"0,-1-2 15 16,7 1-7-16,12 0-16 16,3 9-10-16,2 5-7 15,-9 15-10-15,-10 8-4 16,-15 16-24-16,-7 1-10 16,-11 9-14-16,-8 0-7 0,-14 0-9 15,-6-2-1-15,-14-5-4 16,2-6-4 31,8-12-1-47,10-5-2 0,18-16-37 0,4-6-39 0,14-15-89 0,4-7-65 0,16-15 139 15</inkml:trace>
  <inkml:trace contextRef="#ctx0" brushRef="#br0" timeOffset="142375.03">3650 4516 1933 0,'6'42'14'0,"-3"-15"4"0,5 13 12 15,6 29 1-15,1 9-1 16,-1 0 0-16,0-6-12 16,-3-7-2-16,-9-17-3 15,6-7-5 1,-12-17 17-16,-1-9 10 0,5-14 18 16,-7-12 15-16,8-20-10 15,4-16-9-15,1-29-23 16,1-6-15-16,9-8-3 15,1-1-5-15,0 10-3 16,2 6 3-16,-5 15-5 16,-1 9 4-16,4 23-1 15,-3 9-1-15,-1 19 6 0,2 14-4 16,-3 15-2-16,5 12 3 16,3 2-2-16,-3 0 0 15,7-6 1-15,7-4-2 16,-2-5 1-16,7-6-1 15,5-10 4-15,-4-12-3 16,8-19 5-16,-8-10 8 0,-4-13 5 16,-2-6 0-16,-15-5-1 15,4-4-7-15,-12-8-5 16,-3 3-2-16,-3 2-1 16,-1 7 2-16,-1 20-2 15,-1 8-1-15,1 18-1 16,0 6-1-16,8 14 0 15,3 16 0-15,3 19 0 16,0 13 0-16,-3 20 0 16,-1 3 5-16,0 10-5 15,1 3 0-15,-2 1 1 16,-2-6-1-16,-1-16 1 16,-1-8 1-16,-2-17-2 15,0-7 0-15,0-13-7 16,-3-9-13-16,5-19-65 0,-7-5-52 15,7-18-127-15,6-5-55 16,0-8-73-16,1-7 220 16</inkml:trace>
  <inkml:trace contextRef="#ctx0" brushRef="#br0" timeOffset="142933.9">4752 4293 869 0,'0'-9'312'0,"10"7"-249"15,0 1 5-15,-4 8 20 16,-4 6-2-16,-4 15-9 16,-4 11 0-16,6 11-5 15,5 7 2-15,4 15-11 16,1 4 5-16,-6 7-10 15,-1-2-8-15,-3-19-3 16,5-6 0-16,-4-19-14 16,1-9 6-16,-2-13-2 15,-3-7 5-15,1-20 19 16,0-4-10-16,-3-25-11 0,0-17-21 16,1-16-20-16,2-17 1 15,6-7 1-15,8 4 0 16,1 4 2-16,1 13-4 15,7 25-4-15,-2 11 4 16,5 24 0-16,-1 11 0 16,-4 21 2-16,2 8-2 15,1 21 1-15,-5 9 0 0,3 9 0 16,0 4 2-16,-11 2-2 16,2 0 2-16,-4-2-5 15,-3-2 6-15,3 0-3 16,1-5 0-16,-7-11 5 15,-1-8-4-15,-5-17-3 16,-5-8 0-16,1-8-7 16,-5-4-30-16,-1-11-72 15,-5-4-42-15,-1-11-95 16,2-1-22-16,-4-8-40 16,1 2-58-16,-10-4 249 15</inkml:trace>
  <inkml:trace contextRef="#ctx0" brushRef="#br0" timeOffset="143143.17">4641 4780 531 0,'-24'1'251'16,"17"0"-95"-16,3-2-16 15,15-5-20 1,8-5-11-16,22-10-22 0,8-3 3 16,11-4-9-16,0-2-12 15,-6-1-23-15,0 3-8 16,-6 5-23-16,-4 3-6 15,-9 11-15-15,-7 3-30 0,3 1-68 16,-10-2-43-16,-6-9 239 16,5-5-107-16</inkml:trace>
  <inkml:trace contextRef="#ctx0" brushRef="#br0" timeOffset="143339.92">5374 4272 666 0,'16'6'296'15,"3"-2"-142"-15,-6 2-66 16,-1-2-11-16,-9 3-39 16,-3-2-18-16,3 2-61 15,-3-4-69-15,0-6 73 16</inkml:trace>
  <inkml:trace contextRef="#ctx0" brushRef="#br0" timeOffset="143505.04">5525 4431 879 0,'-4'11'345'0,"1"-2"-213"15,0 3 14-15,1 0 22 16,2 1-21-16,2 6-64 15,5-6-27-15,-1-7-155 16,6-6-99 0,4-25 122-16</inkml:trace>
  <inkml:trace contextRef="#ctx0" brushRef="#br0" timeOffset="147322">6460 4103 664 0,'-11'-4'241'0,"3"4"-182"0,5 0 14 15,-2 1 27-15,-1 2 9 0,5-3-10 16,0 0-17-16,0 0-35 16,1 7-15-16,2 21-11 15,5 34 6-15,-4-23-3 16,0 2 3-16,3-2 2 16,-1-6-5-16,4-9 9 15,3-7 2-15,4-14 6 16,4-11 8-16,4-17-1 15,8-6-1-15,1-12-13 16,5-4-12-16,-2 3-9 16,-5-2-4-16,-6 2-1 15,-6 0 5-15,-8 2-2 16,-7 2 2 0,-5 6 5-16,-6 7 2 0,1 16 3 0,-2 3-1 15,7 20-4-15,1 10-9 16,0 18-9-1,7 9-2-15,0 6 2 0,4 3 2 16,4 3-1-16,-6 1 7 16,-2 11-8-16,-5-1-1 15,-3 0 8-15,-6-1-6 16,-10-2 12-16,-2 0 1 16,-11-2-6-16,-12-3-3 0,-4-15-5 15,-1-11 0-15,4-19 0 16,13-9 9-16,8-19-9 15,3-13 6-15,12-23-6 16,7-9-4-16,20-12 6 16,16 1-8-16,21 6 2 15,11 6-11-15,2 13-41 16,-3 3-29-16,-7 11-81 16,-8 9-40-16,-2 9-63 15,-3 4 298-15,-9 5-49 16</inkml:trace>
  <inkml:trace contextRef="#ctx0" brushRef="#br0" timeOffset="147795.76">7549 3931 952 0,'15'-43'347'0,"-10"11"-265"16,-10 2 5-16,-16 11-4 16,-5 4-14-16,-7 8-33 15,-2 3-10-15,1 4-11 16,1 1 2-16,2 3-4 16,4 2 5-16,5 2 7 15,2 6 1-15,8 8-1 16,0 8-8-16,3 15-10 15,4 4 2-15,-2 7-2 16,5 2 6 0,2 6 12 46,3 0 1-46,0 13 14-16,-4 8 6 0,-7 6-4 0,-5 2 6 0,1-6-9 0,-1-7-3 0,3-14-12 0,6-9-11 0,6-18-8 0,6-10 0 0,12-15 1 0,4-6-3 15,9-9 2-15,0-12-5 16,9-12 3-16,7-2 4 16,-1-13-44-16,7 0-36 15,-6 0-103-15,-6-5-69 16,-10 3 281-16,-11 2-85 16</inkml:trace>
  <inkml:trace contextRef="#ctx0" brushRef="#br0" timeOffset="148336.85">7537 4131 934 0,'10'-9'350'16,"0"2"-282"-16,8 6 20 15,-4 5 7-15,0 11-7 16,2 6-2-16,-12 14-22 15,1 2-2-15,-7 5 3 16,-3-2-4-16,0-8-9 16,-6-3-4-16,7-11-16 0,-6 2-2 15,2-10-7-15,3-3-5 16,-1-3 4-16,1-13-3 16,3-2 2-16,1-8 4 15,6-12-15-15,10-3-3 16,4-12 0-1,8 1-6-15,3 2 3 16,1 7-1-16,0 13-3 0,-3 7-2 16,-9 12 2-16,-3 9 5 0,-10 12-4 15,-3 3 0-15,-11 14-3 16,-6 3 2-16,-9 1-2 16,-3 3 4-16,-4-4 0 15,1-5 1-15,3-7 1 16,-1-2-6-16,9-13 6 15,9-2-4-15,11-6 1 16,6-4 2-16,16-7-7 16,4-2-1-16,10-1 0 15,7 2 0-15,-3 3 2 16,4 2 2-16,-7-3-12 16,-3-3-23-16,-5-2-84 15,-6-4-59-15,-8-5-135 16,-4-6 40-16,-16-9 161 15</inkml:trace>
  <inkml:trace contextRef="#ctx0" brushRef="#br0" timeOffset="148692.54">8117 3839 1512 0,'13'7'52'16,"-1"3"-18"-16,6 15 40 16,6 3-6-16,-4 14-13 15,-5 8-2-15,0 13-9 16,-5 8-6-16,-5 13-4 16,3 1 4-16,-3-1 11 15,1 0 3-15,-4-17-13 16,0-4-9-16,-1-15-21 15,-2-2-6-15,-2-9 9 16,-5-5 0-16,-4-7-7 16,-3-3 2-16,-14-2-3 15,-6-4 2-15,-23-4 2 0,-6-5 0 16,-4-8-30 0,3-5-34-16,17-7-115 15,11-4-79-15,15-14 150 0</inkml:trace>
  <inkml:trace contextRef="#ctx0" brushRef="#br0" timeOffset="149118.75">8753 4218 802 0,'-1'-3'308'0,"9"-2"-210"0,9-4-13 16,11 1-15-16,4 0-10 16,12 5-24-16,-3 5-12 15,-6 6-19-15,3 2-3 16,-16-1-29-16,4 3-33 16,-6-7-92-16,-13 2 207 15,-8-1-73-15</inkml:trace>
  <inkml:trace contextRef="#ctx0" brushRef="#br0" timeOffset="149243.95">8677 4533 856 0,'45'-9'357'15,"10"-2"-206"-15,15-9-84 16,15 2 9-16,-4-1-40 15,-7-1-6-15,-19 5-90 16,-21-1-70-16,-12-4 83 16</inkml:trace>
  <inkml:trace contextRef="#ctx0" brushRef="#br0" timeOffset="150698.59">9759 4265 137 0,'7'-11'78'15,"-1"-1"-28"-15,-4 2 19 16,-2 3 10-16,0-3-6 15,0 5-3-15,0 4 3 16,0-3 10-16,-1 3 9 0,1 1 5 16,0-1 7-1,-1 1-5-15,0 0 5 0,0 0 3 16,0-1-17-16,0 0-6 16,0 1-29-16,1 0-9 15,0 0-3-15,0 0-2 16,2 0-4-1,9 2-1-15,-3 2-8 0,3 1-2 16,30 17-2-16,-29-17 1 0,3-3-5 16,2-4 4-1,5-2 16-15,0-5 2 16,1-3 10-16,-2-1 2 0,-2-4-12 16,-6 1-5-16,-5 1-4 15,-5-3-8-15,-12 3 5 16,1-2-4-16,-10 3-5 15,-1 0 2-15,-5 0-17 16,0 3 5-16,-1 3-5 16,2 5-6-16,2 6 6 15,2 5-4-15,0 8-3 16,1 9 4-16,1 7-9 16,1 7 2-16,5 1 4 15,2 1-3-15,9 0 10 0,1-2-7 16,10-5-3-1,3 0 4-15,6-6-4 16,3 2 0-16,3-7 3 0,0-8-7 16,6-5 7-16,-6-4 1 15,9-6 5-15,-6 0-6 16,-12-1-30-16,11 0-42 16,-23-1-115-16,5 1-63 0,-1-6-95 15,-9-3 198-15</inkml:trace>
  <inkml:trace contextRef="#ctx0" brushRef="#br0" timeOffset="151443.45">10456 4052 736 0,'-5'-18'294'16,"-1"-1"-184"-16,1 3 9 16,-6 3-17-1,7 6-8-15,-4 0-30 0,-3 1-4 16,1 1-8-16,-2-1-2 15,6 6-2-15,0 0-2 16,1 2-16-16,1 2-5 0,0-1-7 16,-2 2-1-16,2 2-1 15,-4 0 0-15,3 1-2 16,1-2 3-16,-3 0 3 16,2-2 0-16,-2 2 4 15,1-3 4-15,1 0-2 16,-2 4 4-16,1-2-2 15,-2 5-6-15,1 1 6 16,-1-2-4-16,1 4-10 16,2-1-3-16,-1 0-6 15,2 4 3-15,1-4 1 16,-1 1 3-16,3 1-10 16,-2 0 1-16,2 4 5 15,2 1 1-15,2 10 4 16,5 3-3-16,-1 3 2 0,-3 2 5 15,0 0-2-15,1 1 1 16,-2 0-2-16,0 0-4 16,-2 1 9-16,2 0 3 15,-1-1-2-15,-1 1-3 16,-1-4-4-16,0-2 0 16,0-8-2-16,0-5 1 15,2-4-4-15,2-6-2 16,2-2-5-16,2-1-1 0,0-7-1 15,5 0 0-15,2-1 0 16,3-2 1-16,7-2 4 16,0-4-5-16,0-3-17 15,-4 1-18-15,-7-2-51 16,-4 1-36-16,-4 0-78 16,2-3-52-16,2 0-84 15,-4-4 198-15</inkml:trace>
  <inkml:trace contextRef="#ctx0" brushRef="#br0" timeOffset="152027.15">10598 4189 902 0,'6'-20'327'15,"4"5"-235"-15,-4 2-5 16,-6 6 31-16,1 4-1 16,-1 6-39-16,0-3-10 0,0 2-20 15,0 25-2-15,1 36 8 16,-3-22-5-16,-4 5-8 16,2-1 0-16,-1-2-9 15,0-5 2-15,2-11 3 16,1-4-9-16,-1-13-7 15,2-1-9-15,2-12-4 16,2-5 4-16,3-11 10 16,3-6-2-16,2-10-5 15,3 0-7-15,1 1-4 16,1 2 1-16,-1 7-8 16,-1 6 7-16,0 7-6 15,2 5-2-15,-5 7 10 16,-2 1-9-1,-3 5-2-15,-4 2 7 0,-2 5-10 0,-3-1 1 16,-6 3 10-16,-1 2-3 16,-6 2 0-1,-1-4 0-15,3 2 1 0,-1-2 0 16,5-1-2-16,2 1 3 16,8-3-5-16,2-2-3 15,8-7 8-15,3 1-1 16,8-5-3-16,4 2-3 15,5-4-4-15,3 1-5 0,1-1-35 16,-2-1-34-16,-6-2-83 16,1-2-56-16,-9-7-108 15,-6-6 200-15</inkml:trace>
  <inkml:trace contextRef="#ctx0" brushRef="#br0" timeOffset="152416.84">10854 4026 830 0,'12'-14'312'0,"11"2"-232"0,-5 1 8 16,7 2-5-16,0 0-6 15,1 6-17-15,-1 3-9 16,0 1-6-1,1 8-6-15,-6 10 3 0,4 4 0 16,-3 12-4-16,-2 3 0 16,-5-3-3-16,0 7 2 0,-5 1-4 15,-2 2 3 1,-5 8-7-16,-2-6 5 0,-6 0 1 16,1-3-2-16,-4-8 4 15,-3-5-6-15,1-6 1 16,-2-5-5-16,-2-5-7 15,-1-6-2-15,-3-2-14 16,-5-2 2-16,-13-2-13 16,4-1-22-16,-7-7-72 15,3-2-52-15,10-5-134 16,-2-7-45-16,12-6 205 16</inkml:trace>
  <inkml:trace contextRef="#ctx0" brushRef="#br0" timeOffset="152815.87">11670 4114 775 0,'-17'2'326'16,"8"0"-186"-16,7 0-60 15,3 1 2-15,12 4-5 16,7 1-6-16,14-1-6 15,3 0-13-15,6-3-25 16,-2-4-5-16,-1 0-17 16,-2-2-17-16,-16-7-48 15,-5 0-46-15,-11-5-110 16,-11-3-141-16,-5-3 230 16</inkml:trace>
  <inkml:trace contextRef="#ctx0" brushRef="#br0" timeOffset="153069.84">11770 3967 977 0,'10'1'370'16,"5"4"-263"-16,-2 8-2 16,-4 12 27-16,1 5-11 0,-6 17-14 15,-1 1-20-15,-11 8-30 16,-4-1-9-16,0-1-19 15,1-2 2 1,7-11-22-16,0-7-5 16,6-13-23-16,0-6-44 15,5-16-86-15,7-7-65 0,13-15 325 16,-5-9-135-16</inkml:trace>
  <inkml:trace contextRef="#ctx0" brushRef="#br0" timeOffset="153639.19">12597 4138 686 0,'4'-2'259'0,"0"-1"-190"16,-8-4 38-16,-2-3 20 15,-4-5 19 1,-5 0-16-16,-2-2-18 0,0-5 0 16,-7 0-27-16,-2 2-14 0,-2 3-26 15,-7 8-16-15,0 10-20 16,-4 7-4 0,4 11-5-1,2 5-2-15,10 7 2 16,7 1-2-16,12-3 0 0,7 1 1 0,14-8-1 15,0-4 2-15,13-7 6 16,5-6 2-16,7-9 10 16,1-5 6-16,-6-10 14 15,-4-4 8-15,-10-7 1 16,-3 0 1-16,-8-5-10 16,-3 1-5-16,-7-6 1 15,-3 0-6-15,-3 3 0 0,-2 1 2 16,-1 11-4-16,4 9 4 15,2 9-9-15,1 6-8 16,1 6-12-16,3 3 0 16,3 14-1-16,1 8 0 15,4 16 4-15,-1 4-4 16,1 7 4-16,-2 3 3 16,-5 0 0-16,-1 1 0 15,-4-3 2-15,0 2-2 0,-2-11-1 16,0-3-3-16,-2-13-4 15,1-11-16 1,1-12-57-16,0-7-38 0,2-19-132 16,2-5-57-16,5-17 187 15</inkml:trace>
  <inkml:trace contextRef="#ctx0" brushRef="#br0" timeOffset="153906.93">12774 4248 905 0,'3'21'335'0,"9"4"-239"0,-10 1 13 16,-2 6 8-16,1 0-18 15,-6 0-41-15,0-2-17 16,-3-9-25-16,-2 0-3 15,4-11-9-15,2-3-2 16,1-5-14-16,1-5-31 0,1-9-100 16,3-8-73-1,12-18 125-15</inkml:trace>
  <inkml:trace contextRef="#ctx0" brushRef="#br0" timeOffset="154334.75">13120 4077 893 0,'-3'9'305'0,"1"0"-266"16,0-3-3-16,2 2 27 15,0-3 9-15,7-5 17 16,3-3-7-16,8-2-2 0,4-3-2 15,5-2-19-15,-1-4-10 16,5-3-16 0,-7 1-4-16,-1-5-2 15,-1 1 0-15,-16 0-2 16,-2-2-3-16,-13 3-7 16,-6 1-3-16,-9-2-5 0,1 5-3 15,-12 5-2-15,-3 8 1 0,-1 10-3 16,-1 7 0-1,7 16 2-15,0 8-6 16,13 8-1-16,6 3 5 0,10-3-4 16,6-5 4-16,13-8-2 15,5-6-5-15,14-11 2 16,5-4-4-16,5-12-4 16,1-2-24-16,-9-11-75 15,3-1-56-15,-9-4-121 16,-1-5 171-16</inkml:trace>
  <inkml:trace contextRef="#ctx0" brushRef="#br0" timeOffset="154888.01">13876 3758 805 0,'3'-21'330'0,"-1"-2"-224"0,-10 3 28 15,-6-1 15 1,-5 3-12-16,-12 2-11 0,-1 3-41 16,-2 6-9-16,3 4-26 15,2 3-6-15,4 6-8 16,2 3-6-16,3 4 1 15,6 8-2-15,5 6-13 16,2 5-3-16,7 9 1 16,2 1 2-16,3 7 8 15,4 3 2-15,2 4-3 16,0 0-1-16,1 1 1 16,-3 2 4-16,-5-2-2 15,-2 1 3-15,-5-1-1 16,-3-2 2-16,-1-2-5 15,-1-6-2-15,3-11-3 16,1-7-2-16,4-12-9 0,5-5-3 16,7-8-7-16,8-1-2 15,13-8 6-15,8-6-2 16,5-10 3-16,4-5-17 16,-6-6-66-16,-3-4-49 15,-4-1-103-15,-9-1-44 16,1-1-57-16,-6 4-6 0,-2-3 221 15</inkml:trace>
  <inkml:trace contextRef="#ctx0" brushRef="#br0" timeOffset="155407.85">13955 3858 792 0,'1'-11'351'0,"6"-2"-84"15,2 3-178-15,0 4 20 16,-1 3 11-16,3 8-12 16,-1 9-8-16,1 13-25 15,1 11-5-15,-5 11-13 16,-4 0-3-16,-6 2-8 16,-4-3-9-16,-1-3-9 0,-4-2 1 15,4-7-8-15,-2-8-3 16,1-11-3-1,2-5-4-15,1-8-3 16,2-3-1-16,2-7 1 0,2-4 2 16,2-11 2-16,4-6-2 15,6-7-7-15,5-5-5 16,7 0 2-16,2 2 1 16,5 4-1-16,2 3 3 15,-5 15-5-15,-3 3-2 16,-8 12 2-16,-2 5 1 0,-8 6-1 15,-2 5-1-15,-6 4-3 16,-12 1-3-16,-9 2 6 16,-2 0 5-16,-3 0-3 15,-1-1 1-15,5-2-2 16,1-3 0-16,8-5 5 16,6-4 0-16,7-5-6 15,6-2-7-15,8-1-2 16,4-2 2-1,12-2 0 1,6-5-5-16,2-2-41 0,8 1-29 0,-4-3-67 16,5-1-48-16,-4-4-72 0,-6 1-27 15,-2-3 186 1</inkml:trace>
  <inkml:trace contextRef="#ctx0" brushRef="#br0" timeOffset="155704.26">14498 4014 748 0,'18'25'293'0,"-3"-30"-161"16,1-6-49-16,5 2 28 16,6-4 4-16,5-4-10 15,2 2-4-15,-1 1-18 16,0 5-12-16,-4 5-23 15,-7 3-15-15,-7-2-18 16,-2 3-10-16,-17-2-7 16,5 0-8-16,-1 1-48 15,-1 0-23-15,0 0-59 16,0 0-27-16,0-1-32 16,0 1-21-16,-1-2 142 15</inkml:trace>
  <inkml:trace contextRef="#ctx0" brushRef="#br0" timeOffset="155999.01">14875 3683 715 0,'5'-9'304'16,"1"7"-154"-16,1 2 4 15,-2 9-14-15,-3 7-16 0,-2 13-26 16,0 6-1-16,-2 15-12 15,6 4 6 1,6 12-28 0,-1-1-12-16,-1-8-27 15,-2-6-17-15,-5-20-1 0,0-8-4 16,-1-11-12-16,-1-6-30 0,-7-16-106 16,4-9-67-16,-1-13-99 15,0-11 175-15</inkml:trace>
  <inkml:trace contextRef="#ctx0" brushRef="#br0" timeOffset="156303.1">14990 3366 974 0,'11'4'377'0,"-2"5"-282"16,-3 3-1-16,0 4 6 15,2 6-5-15,3 3-5 16,3 6-14-16,-2 3-2 0,1 4-2 16,-1 2-3-1,-2 1-1 1,0 0 0-16,-1 5-13 16,1 0-3-16,2 5-8 0,-3 4-8 15,0-1-14-15,1 4-5 0,-4-4-12 16,-1-2 0-16,-2-5 2 15,-6-3 3-15,-6 0 8 16,-4-2 0-16,-14 6 1 16,-8-2-2-16,-27 8-5 15,-18 2-4-15,-50 3-68 16,-30 6-74-16,-72 3-27 16,-48 5 71-16</inkml:trace>
  <inkml:trace contextRef="#ctx0" brushRef="#br0" timeOffset="198996.02">5784 5582 958 0,'-8'-11'357'0,"3"3"-276"0,4 5 15 16,1 1 4-16,2-2-3 15,-2 4-21-15,0 0-7 16,0 0-10-16,5 20-1 15,37 49 10-15,-27-20-14 0,1 12-16 16,1 5-2-16,3 7-15 16,2 2 11-1,-1 3-12 1,-1-4-8 0,-7-9-5-16,-4-6-6 0,-8-21 4 0,-2-6 2 0,-6-14-2 15,-3-7-5-15,-6-8-10 16,-5-7-22-16,-13-12-103 15,-2-7-72-15,-11-18-132 16,1-6-26-16,-11-15 230 16</inkml:trace>
  <inkml:trace contextRef="#ctx0" brushRef="#br0" timeOffset="199261.68">4958 5875 700 0,'-30'-1'338'0,"14"-7"-170"16,20-9-29-16,16-9-13 16,35-18-30-16,17-5-1 15,40-14-17-15,8 5-21 16,14 0-28-16,9 3-4 16,-9 14-4-16,-6 5-1 15,-17 16-5-15,-11 8-4 16,-18 14-6-16,-11 6-1 0,-28 9-14 15,-15 8-23-15,-24 10-88 16,-9 9-61 0,-30 11-104-16,-18-1 160 15</inkml:trace>
  <inkml:trace contextRef="#ctx0" brushRef="#br0" timeOffset="199532.81">5215 6690 1102 0,'20'1'373'16,"18"-12"-353"0,11-9 19-16,7-7 34 0,7-4 9 15,20 5-3-15,1 1-13 16,11 3-23-16,-4 2-10 15,-17 2-10-15,0-1-11 16,-14 1-10-16,2-2-2 16,-10 1-19-16,-6 0-42 15,-10 4-137-15,-15 1-88 0,-11 0 167 16</inkml:trace>
  <inkml:trace contextRef="#ctx0" brushRef="#br0" timeOffset="199925.18">6472 5771 798 0,'0'-3'384'0,"-5"0"-28"0,-1 5-309 15,-6 8 29-15,2 4 13 16,-6 10 7 0,3 4-9-16,9 9-19 0,-1 3-7 15,10 7-7-15,2 2-2 16,2 5-10-16,4 2-9 16,-2 1-17-16,2 1-4 15,2-9-6-15,1-9 0 16,2-11-10-16,4-5 1 15,-2-11-5 1,-3-5 2-16,3-7-10 16,-7-4-18-16,-7-6-56 0,6-3-36 0,-11-3-77 15,-8-1-34-15,-4 4-56 16,-10 1-120-16,-11 3 281 16</inkml:trace>
  <inkml:trace contextRef="#ctx0" brushRef="#br0" timeOffset="204964.35">6373 6083 844 0,'-6'6'318'16,"5"5"-231"-16,1-4-2 0,4 2-24 15,7-1 1 1,8-8 4-16,8-6 4 0,16-10 4 16,5-5-6-16,13-3-22 15,-2 2-17 1,-11 6-21-16,-13 2-2 0,-17 10-10 16,-6 1-28-16,-10 3-125 15,4 2-81-15,-6-4 132 16</inkml:trace>
  <inkml:trace contextRef="#ctx0" brushRef="#br0" timeOffset="206134.75">6957 6196 909 0,'14'5'327'16,"3"-1"-260"-16,-3-4 10 15,1-4 23-15,0-1 0 16,6-14 5-16,5-1-8 16,-5-9-21-16,2-6-12 15,-6-1-26-15,-4-2-6 16,-3-2-11-16,-5 3 1 0,-1 7-4 16,-8 4-2-16,-9 12-7 15,-5 8-5 1,-17 16-4-16,-2 12-1 0,-4 21 0 15,5 7-1-15,13 20 2 16,6-1-1-16,16-1 3 16,8-4-2-16,15-14 4 15,8-5 1-15,15-14-5 16,9-10 0-16,4-21-1 16,1-13 3-1,1-22 10-15,-5-7 9 0,-4-14 23 16,0-1-1-16,-15 1 1 15,-5-1-8-15,-17 12-21 16,-10 2-3-16,-15 13-12 16,-10 9 3-16,-10 11-5 15,-3 5-2-15,9 8 11 0,-1 4-1 16,17-1-4-16,4 5-1 16,13 0-5-1,10-3-2-15,9 2 3 0,4-3 1 16,8 1-2-16,0 6 0 15,-4 7 2-15,-2 3 2 16,-14 10-1-16,-6 2 1 16,-9 1-1-16,4-2-3 15,-3-7 5-15,4-6-2 0,5-10 4 16,1-4 2-16,9-13-5 16,2-8-1-16,9-16 1 15,3-9-3-15,8-10 3 16,0-3 4-16,1 0-6 15,-4 3 2-15,-9 6 8 16,-11 5-1-16,-14 9 6 16,-10 6 5-16,-20 13-7 15,-6 4 0-15,-11 13-6 16,1 7-7-16,6 7-2 16,4 4-2-16,15 3 8 15,7 1 0-15,8-4 2 0,8 0-1 16,5-8-4-16,6-4-1 15,7-4 1 1,3-7 2-16,0-4-3 0,-7-7 0 16,-6-3 3-16,-4-3-2 15,-4-1 3-15,0 2 12 16,-3-3-1-16,-9 4 4 0,-1 1 1 16,2 4-7-1,0 5-3-15,1 3-1 0,1 10-5 16,0 2-2-16,11 6-1 15,4 0 0-15,6 0 1 16,1-3-1-16,4-4-1 16,7-2 2-16,-3-12-2 15,1-8 3-15,-3-16 2 16,-1-8 0-16,-1-8 0 16,-7-5 4-16,-9-6-5 15,-3-1-3-15,-12-5 6 16,-4-3 0-16,-6-1 2 15,-2 4 0-15,3 9-7 16,2 12-3-16,6 22 2 16,6 23 0-1,-2-2 3-15,1-1-2 0,7 49 0 16,7 15-1-16,1 23 0 0,0-13 3 16,2-7-3-16,3-5 0 15,2-13-1 1,-9-27-4-1,-7-13-58-15,0 0-44 0,18 22-117 0,-5-9-59 16,-5-18-64-16,-11-21 202 0</inkml:trace>
  <inkml:trace contextRef="#ctx0" brushRef="#br0" timeOffset="206313.35">8383 5924 875 0,'18'-6'343'0,"17"-4"-199"16,5 0-96-16,6-2-9 16,-1 0-12-16,-2 1-11 15,-1-1-7-15,-9 4-41 16,-1 1-48-16,-17-1-112 16,-4 3 118-16</inkml:trace>
  <inkml:trace contextRef="#ctx0" brushRef="#br0" timeOffset="206615.84">8786 5791 920 0,'15'-1'333'0,"-7"8"-237"15,0 8-7 1,-8 5 47-16,-3 6 2 0,3 8-26 16,-2 1-27-16,0-5-53 15,2 3-13-15,1-10-9 16,3-4-4-16,3-7-1 16,-1-5-3-16,-2-5-2 15,2-6-2-15,1-10-58 16,-4-9-47-16,-2-11-121 15,-1-4-64 1,-11-6 176-16</inkml:trace>
  <inkml:trace contextRef="#ctx0" brushRef="#br0" timeOffset="206752.88">8729 5618 840 0,'0'1'349'0,"1"1"-181"0,2 1-68 16,-3-3-49-16,0 0-17 15,0 0-81-15,3 3-74 16,-1-2 75 0</inkml:trace>
  <inkml:trace contextRef="#ctx0" brushRef="#br0" timeOffset="207375.82">9088 5793 680 0,'24'-13'222'16,"3"-2"-231"-16,-17 4-2 16,-4 4 4-16,-6 2 55 15,-3 0 34-15,0 5 43 16,3 0 10-16,-1 0-34 15,0 0-29-15,1 2-32 16,3 18-10-16,18 33 3 16,-9-27 3-16,7 4 9 0,-1-1 6 15,1 1 10-15,-4-1 0 16,-4-5-9-16,-2-2-10 16,-7-9-16-16,0-3-1 15,-3-7 20-15,-2-3 13 16,-1-4 4-16,2 3 0 0,1 0-18 15,-2-10-15-15,0-10-14 16,1-30-6-16,11 28-3 16,5 2-3-16,5 0 2 15,4 1 2-15,8 2-11 16,4 2 2-16,4 1-1 16,2-2 1-16,0-5 3 15,-1-2 5-15,-12-2 5 16,-1 2 6-16,-15 2 7 15,-4 1 1-15,-6-1-1 16,-7 3 3-16,-6 3-9 16,-6 4-5-16,-4 8-5 15,-1 5-8-15,4 16-1 16,4 7-3-16,5 17 4 16,4 12 1-16,5 8-3 0,11 1 5 15,9-3-5-15,6-11-4 16,12-11-10-16,-2-6-26 15,14-14-91-15,-1-5-66 16,-3-12-152-16,11-7 208 16</inkml:trace>
  <inkml:trace contextRef="#ctx0" brushRef="#br0" timeOffset="208876.88">10775 5443 767 0,'-32'0'313'0,"5"-5"-162"15,4 3-86-15,2 0 30 16,-1-2 5-16,9 4 5 16,6 1-10-16,9 10-35 0,6 6-20 15,7 16 0-15,-2 7 6 16,1 14 5-16,-4 5-6 16,-3 1-17-16,-1 1-1 15,-8-7 10-15,0-4 3 16,-6-4-5-16,2-6 2 15,3-9-14-15,1-3-6 16,2-10-6-16,7-2-10 16,5-10 2-16,0-3 0 0,12-7 1 15,5-6-1-15,22-2 1 16,6-4-3 0,10-3 1-16,1-3 0 0,-5-4 0 15,7-1 0-15,-1-4 6 16,1 0 3-16,0-4-5 15,-10 0 5-15,-19-2-6 16,-8 0-3-16,-19-2 9 16,-9 1 0-16,-11 2-1 15,-11 3 2-15,-9 12-5 16,-7 8-5-16,-4 15-2 16,2 10 2-16,0 22-2 15,5 10 1-15,14 19 1 0,5 4 0 16,15-1-2-1,10-3-1-15,16-10 1 16,14-5 0-16,13-14-1 0,8-6-3 16,8-17 8-16,-1-8 2 15,8-19 14-15,2-8 13 16,0-10 15-16,-7-4 2 16,-21 3-6-16,-15-2-8 0,-23-1-19 15,-9 1-3-15,-14 0 0 16,-8 1-3-1,-14 12-4-15,-6 5-4 0,-9 18-3 16,0 10-1-16,-1 10 0 16,7 7 1-16,17 4 0 15,5 2 0-15,23 0 5 16,3-7-1-16,18-4-6 16,12-6 0-16,2-8 1 15,3-3-2-15,-4-7 3 16,-10-4 1-1,-4-4-2-15,-7-2 1 0,-10-6 1 16,-4-1 1-16,-8-1-1 16,-5-1 2-16,-2 4-1 15,-2 4 0-15,0 8 0 16,0 2 0-16,2 12-2 0,1 3 0 16,7 11-4-16,3 2 0 15,8 1 4-15,7-2-1 16,6-8 1-16,5-1 1 15,2-12-1-15,1-2 0 16,6-12 1-16,-2-9 1 0,6-8 11 16,-1-4 3-16,-9-10-2 15,-5-2 1 1,-19 3-6-16,-7 3-2 0,-11 8 3 16,-3 5-2-16,-2 12 1 15,-2 4-4-15,4 12 1 16,-2 4-4-16,7 11-3 15,8 4 0-15,6 6 2 16,9 4 2-16,9 4-3 16,6-2 2-16,7 3-3 15,-8-1 0-15,4 1 0 16,-11 1 0-16,-5-2-1 16,2-2-1-16,-20-10-1 15,-1 2 0-15,-10-5 1 0,-1-2 0 16,-4-7 5-1,6-6-1-15,0-10 7 0,4-9-6 16,19-10-2-16,-1-7-1 16,12-14-5-16,3-11 6 15,1-12 0-15,-1-3 6 16,2-5-5-16,-4 7 1 16,-5 15-2-16,-4 4-4 0,-9 23 12 15,-1 10 0-15,-7 13-5 16,-2 6-2-1,-3 13-2-15,0 6-1 0,1 17 7 16,3 8 2-16,6 9-9 16,3 7-2-16,7-1 4 15,0-3 0 1,4-9 0-16,-2-10 0 0,-2-10-16 16,1-1-29-16,-5-11-83 15,-4-4-68-15,-3-12-129 16,-1-4-48-1,-9-16 230-15</inkml:trace>
  <inkml:trace contextRef="#ctx0" brushRef="#br0" timeOffset="209044.66">12608 5785 970 0,'37'-16'358'0,"10"-10"-269"0,8 2-121 15,4-8-35-15,0 3-37 16,-4 1-69-16,-7-3 115 16</inkml:trace>
  <inkml:trace contextRef="#ctx0" brushRef="#br0" timeOffset="211292.56">13485 6011 879 0,'22'0'336'0,"3"-10"-208"15,1-9-113-15,-2-12 12 16,3-4 26-16,1-20 42 15,3-3 15-15,7-19 10 16,0-2-17-16,-4-8-24 16,-2 1-18-16,-9 12-21 0,-13 2-7 15,-11 20-9-15,0 13 4 16,-29 17-3-16,-4 11-7 16,-11 18-15-16,-10 7-3 15,5 15-1-15,6 6-1 16,14 5 0-16,5-4 5 0,20-1-13 15,6-2 2-15,25-6 2 16,11 2-4-16,25-3 9 16,13-2 1-16,6 5-1 15,-4-3 5 1,-16 1-5-16,-12 4-2 0,-16-1 5 16,-9 9-5-16,-25 6 7 15,-12-2 2-15,-27 5-7 16,-6-1 1-16,-13-10-1 15,1 0-2-15,10-17 6 16,5-7 2-16,33-13-4 16,10-12 4-16,34-17-5 15,13-6-2-15,17-20 4 16,4-9 4-16,9-8 10 16,6-6 10-16,-2 3 26 0,3 6-2 15,-26 9 5-15,-10 9-8 16,-24 14-25-16,-16 6-6 15,-19 16-7-15,-14 5-2 16,-18 19-3-16,-4 8 1 16,-8 18-4-16,6 8-2 15,9 8 1-15,7 6 2 0,19 7-2 16,5 1 1 0,13-5-1-16,9-8-1 15,10-14-5-15,9-8 3 0,7-14 2 16,0-7-1-16,3-15 6 15,-7-9 0-15,-5-10 0 16,3-9 2-16,-13-12 3 16,0-3 0-16,-7-5 0 15,-4 4 2-15,-3 8 5 16,-3 5 4-16,-3 12-3 16,-1 6-2-16,-4 14-6 15,1 4-4-15,1 16-1 16,-4 9-2-16,5 18-5 15,1 12 3-15,1 10 0 32,9 7 0-17,0-4 1 1,4-7 2-16,3-12-5 0,0-10 2 0,0-12-2 0,0-5-2 0,3-19 5 0,-1-5-1 16,1-20 3-16,-2-9 0 15,-4-13 1-15,-4-10 0 16,-1-13-4-16,-1-7 2 15,-5-8-3-15,1 4 1 0,-3 12 3 16,0 12 0 0,0 25 5-16,-2 8 2 0,1 16-2 15,0 8-1-15,1 18-7 16,3 8 0-16,2 14 0 16,5 5-1-16,9 6 3 15,0 2 1 16,9-4 0-31,-3-5 1 0,-7-11-4 0,0-8-2 0,-10-13 1 16,5-6-1-16,4-12 6 16,-8-8 2-16,6-15 3 15,-5-7 3-15,-3-12-2 16,4-6-2-16,-4 4 0 0,-1 4 3 16,0 14 6-1,0 7 0-15,-4 13-3 16,-2 4-3-16,-3 6-13 0,4 8-2 15,7 9 1-15,3 4-4 16,8 9 9 0,-4 0 3-16,6-1 0 0,3-1-1 15,4-7-3-15,3-4-3 16,1-10 0-16,-1-3-1 0,-2-13 3 16,2-4 0-16,-6-10 3 15,-7-7 1 1,-9-4 1-16,-6-4 1 0,-6-2-3 15,-7 3-1-15,-3 8 5 16,-9 3-8-16,-1 13-2 16,6 7 0-1,4 7-7-15,4 9 9 0,7 8-1 16,-1 5 0-16,8 7 0 16,5 1 0-16,7-4 1 15,5-1 1-15,-3-5-1 16,0-6 1-16,-1-6 0 15,-6-6 0-15,0-3 0 16,-5-7-1-16,-2-4 2 16,-4-6 6-16,0-4 2 15,2 2 1-15,-3-2-4 0,0 6-4 16,-3 5-1-16,1 2 0 16,0 7 1-16,5 0-2 15,4 1-7-15,-7 0 3 16,0 0-6-16,0 0 6 15,3 10 3-15,12 3-2 0,29 23 3 16,-32-29-3 0,-3-5 3-16,0-2-5 0,0-6 6 15,2-1 0-15,-3-6 7 16,-2-5-1 0,-1-5-8-16,2 1 1 0,-1-7-7 15,3 1 4-15,2-2 10 16,0-1-2-16,2 13-4 15,-2 2-2-15,-2 13-8 16,3 3 0-16,-3 12 6 16,0 7 0-16,0 13 1 15,-2 1 2-15,1 3-1 16,1-2 0-16,5-3 3 16,1 0 2-16,3-8 3 15,2-6-2-15,5-7-6 0,5-9 0 16,5-12-4-16,-3-7 4 15,-4-11 2-15,2-4 1 16,-13-5 1-16,1 0 1 16,-11 0 3-16,-7 1-7 15,-5 10 3-15,-5 4-4 16,-1 7-4-16,2 10 3 16,-1 7-1-16,3 6 0 0,2 14 2 15,-2 3-1-15,7 6-1 16,-3 0 1-1,12 0 8-15,10-5-3 16,6-3 1-16,5-3 1 0,-6-9-12 16,-2-2 4-16,-3-9-2 15,4-3 5-15,-3-10 3 16,-1-5 1-16,-4-5-2 16,0-2-3-16,-3-6 2 15,-2-4 3-15,-2 1 0 16,-4 0-2-16,-4 3 0 15,-3 7-2-15,-1 7-1 16,-3 3-1-16,5 9 3 16,1 3-1-16,1 4 3 0,0-1 1 15,0 0-9 1,3 12 8-16,6 17-3 16,16 36 1-16,-8-25 3 0,-1 4-4 15,2-5-1-15,8 3 1 16,0-4 2-16,-4-3-3 15,-9-3-4-15,-9-4 0 16,-6-3-4-16,1-4-6 16,-8-6-30-16,3-3-40 0,-8-11-133 15,-4-5-82 1,1-11 159-16,0-8 28 0</inkml:trace>
  <inkml:trace contextRef="#ctx0" brushRef="#br0" timeOffset="-146007.11">1849 7218 684 0,'-21'6'257'0,"-20"0"-207"0,32-11 3 16,-2 1-2-16,0-1-13 15,6 3-6-15,-2 4-3 16,7 1-2-16,5 2-1 16,6 10 3-16,4 6 3 0,8 15 12 15,-2 9 0 1,-4 13-10-16,7 5-7 15,-17-1-12 1,5-1-3-16,1-9 4 0,-15-8 2 0,9-14-2 16,2-7 3-16,-8-12 25 15,4-9 11-15,-3-14 3 16,-6-8-2-16,0-22-31 16,12-14-16-16,2-23-5 15,7-5-3-15,14-6 0 16,-7 5 2-16,7 17-2 15,-4 6 1-15,2 24-1 16,-1 13-1-16,-1 28-1 16,5 16 0-16,-2 20-2 15,0 11 3-15,-3 7 0 16,-7 6 2-16,-5 7 0 0,-3 2 0 16,-4-8 0-16,0-8-2 15,4-19 2 1,-5-13-3-16,-13-13-48 0,-7-8-55 15,-13-11-138-15,-6-8-149 16,0-15 245-16</inkml:trace>
  <inkml:trace contextRef="#ctx0" brushRef="#br0" timeOffset="-145819.45">1948 7507 627 0,'15'17'229'0,"15"-13"-199"16,8 0-11-16,11-13 1 16,6-7-14-16,16-4-24 15,5-1-35-15,-1-4 36 16</inkml:trace>
  <inkml:trace contextRef="#ctx0" brushRef="#br0" timeOffset="-144019.2">2735 7617 679 0,'-2'-9'298'16,"6"-7"-174"-16,3-9-2 15,5-11-41-15,11-5-18 16,-6-9-18-16,4 1-7 15,7-1-5-15,-13 2 0 0,5 5 3 16,-4 5 6-16,-15 11-8 16,5 7 0-1,-17 16-8-15,-2 4-11 0,-16 16-5 16,-2 7-10-16,-1 11 0 16,-5 5 0-16,13 1-2 15,1-4 1-15,15-4 1 16,10-3 0-16,13-5 0 15,10-1-2-15,22-1 2 16,-1 0 0-16,7-1 2 16,-1 0 2-16,-12 1-5 15,-3-2-1-15,-8 2-1 16,-10-1 3-16,-9 1 3 16,-5-1 0-16,-8 4-2 0,-5-3-1 15,-9 0-3-15,2-4 6 16,-2-8 2-1,4 1-2-15,6-11 5 0,3-6-6 16,5-16 1-16,10-10 3 16,10-17-5-16,4-12 1 15,11-14 5-15,1-6-1 0,12-1 1 16,-6 6-2-16,0 17-2 16,-1 7 3-16,-27 18 6 15,0 6 4 1,-19 13 3-16,-8 14-4 0,-12 10-4 15,-7 8-4-15,-8 14-7 16,1-2 2-16,9-1-2 16,7-2 0-1,16-6 0-15,2-1 0 0,13-5 0 16,5-6-1-16,14 2 1 16,9-7 0-16,3 4 0 15,7 1 3-15,-4-1-3 16,-3 5 0-16,-8 5 0 15,-11 3-2-15,-6 9 2 16,-8 1 0-16,-7 5 0 16,0-2 2-16,-8-5-2 0,3 0 0 15,1-12 1-15,-3-3 1 16,7-9 0-16,-2-6 1 16,5-10-3-16,6-7-1 15,3-21 1-15,3-3 1 16,5-10 2-1,1-4 1-15,0 6 0 0,0 3 0 16,-8 14-2 0,-3 9-1-16,-4 15 1 0,-7 8 1 15,-2 13 6-15,-4 5-5 0,-4 12 0 16,4 1-1-16,0 4-4 16,4-3 3-16,4-2-2 15,3-2-1-15,7-7 2 16,3 0-1-16,5-3 3 15,3-5 0-15,1-8-3 16,0-3 6-16,6-13-7 16,-6-7-1-16,6-3 6 15,-6-5-3-15,-4-2 5 16,1 5 1-16,-13-1-7 16,4 5 3-16,-11 5 0 15,-6 3-2 1,9 8 4-16,-10 5-5 15,6 9 0-15,7 2-2 0,-9 11 0 0,16-1 3 16,2-1-3 0,-4 1-1-16,15-8 3 0,-9-5-2 15,7-7 2-15,3-3 0 16,-8-12 3-16,1-3 1 16,-3-9 1-16,-1-1 9 15,-7 1 1-15,-1 1 0 0,-8 4 5 16,-4 2 0-16,2 3-5 15,-7 4-5-15,5 9-7 16,2 6-3 0,0 11-3-16,4 6 3 0,0 12 6 15,-1 3-6-15,1 5 0 16,2 1-1-16,2-1-4 16,-1-3 2-16,1-9 3 15,-2-7 4-15,-3-10-4 16,-1-6 0-16,1-13 4 15,-3-10 0-15,1-16 3 16,3-4-2-16,-1-7-6 16,4 0 1-16,-2 0 0 15,3 3 4-15,3 7-4 0,0 6 0 16,2 16-1 0,0 11 1-16,1 14 2 15,3 9-5-15,-1 14-4 0,1 0-2 16,-9 3 9-16,8 1 1 15,-5-7-1-15,6-1 1 16,12-15-2-16,-9-5 1 16,8-11 0-16,-3-9-1 0,-11-7 0 15,7-6-5-15,-9-10 9 16,-1-1 0-16,5-2-4 16,-7 2 9-1,3 5-6-15,-2 2 5 0,-7 11-4 16,4 4-9-16,-3 11-1 15,2 9 1-15,1 10-1 16,-3 7 5-16,5 6 6 16,0 1-5-16,3 2 1 15,6-2 1-15,-1-7-3 16,0-5 0-16,7-13 5 16,-1-5 1-16,0-11-4 15,-1-4 2-15,-8-5-6 16,-3-6 4-16,-5 4 2 0,-4-5-1 15,-5 2 7-15,-2 3-9 16,0 3 0-16,-2 9 5 16,1 9-11-16,3 7 7 15,-1 13 0-15,2 3-3 16,7 13 2-16,-2-3-3 16,8-1-27-16,5-6-36 15,6-10-90-15,7-5-56 0,7-13-73 16,1-4 159-1</inkml:trace>
  <inkml:trace contextRef="#ctx0" brushRef="#br0" timeOffset="-143346.14">4885 7441 951 0,'4'4'340'0,"10"-14"-307"15,7-7-6-15,3-17 7 16,0-4-16-16,2-8 6 16,1-4 6-16,-3-2 20 0,-2 1 7 15,-10 5-1-15,-6 7-5 16,-9 16-14-16,-9 8-5 15,-7 21-16-15,-7 7-3 16,1 16-16 0,1 7 1-16,6-1 1 15,8-1-4-15,9-6 5 0,7-2-5 0,12-2 5 16,4-2 0 0,14-5 0-16,0 2 0 15,8-1-2-15,1 2 2 0,-16 5 1 16,1 4 2-16,-30 2 1 15,-11 8-2-15,-6-1-2 16,-14-2 1-16,-2-6 1 16,3-9 0-16,1-9 1 15,8-7-1-15,16-14 0 16,5-6 1-16,11-19-2 16,13-7 0-16,8-8 0 15,10 1-1 1,4 9 3-16,-4 6 1 0,-5 13 0 15,-5 9-2-15,-12 13-2 16,-2 9-2-16,-7 11 2 16,-3 3 0-16,2-3 1 15,-3-1 2-15,7-8-1 0,-1-4 0 16,0-11 3-16,4-6 10 16,2-9 16-16,-3-5 8 15,-1 0 3 1,-9-4-8-16,-12 0-16 0,-8 5-7 0,-12 3-7 15,-1 10-4-15,-4 8-8 16,3 7-11-16,7 4-83 16,1 0-52-16,18 1-150 15,7-3 174-15</inkml:trace>
  <inkml:trace contextRef="#ctx0" brushRef="#br0" timeOffset="-142657.11">5508 7231 849 0,'-2'6'314'0,"2"4"-267"0,2-1 6 15,1-1-12 1,15 2 5-16,30 29 18 0,-28-27 3 15,-6 4 0-15,-2-2-4 16,-7 1-12-16,-6 0-4 16,-3 0-13-16,-5-1 1 15,0-7-9 1,1-1-1-16,-2-7-7 0,3-3-3 0,-1-3-7 16,1-3-2-16,10-8 1 15,1-3-4-15,6 0 1 16,5-7 0-1,4 0-4 1,13-2 1-16,-3 2-1 16,7 4-1-16,-5 13 5 0,-10 5-3 0,4 13 0 15,-8 9 0-15,1 13-1 16,-4 3 4 0,-8 7 1-1,0 1 1-15,-5 1-3 0,-1-2-2 0,2-6 1 16,-2-7 0-16,2-10 1 15,-2-8-1-15,0-12 10 16,1-6 2-16,4-17 3 0,4-10 0 16,4-8-9-16,5-6 0 15,0 5-1 1,5 6-2-16,5 14-5 0,-4 6-4 16,1 19-2-16,-4 7 1 15,-3 20 5-15,2 5 1 16,-13 16 2-16,2 3-2 15,-4 1 1-15,-2 3 3 16,9-10-5-16,-3-5 1 0,3-16-3 16,4-9-2-1,-8-8 4-15,8-7 0 16,-4-7 1-16,-4-5-1 0,7-10-2 16,-8 3-11-16,0-3-73 15,1 1-45-15,-5 6-102 16,0-1-52-16,1 6 185 15</inkml:trace>
  <inkml:trace contextRef="#ctx0" brushRef="#br0" timeOffset="-142075.08">6413 7341 620 0,'-24'19'281'0,"7"-1"-147"16,5-1-11-16,7-5-49 15,4-1-24-15,8-8-24 16,4-3 3-16,7-7-1 16,2-7 6-1,4-5 9-15,0-4-3 0,-1-5-3 16,-5 2-6-16,-9 3-7 0,-6 1-1 16,-11 7 4-16,-7 2 2 15,-10 12-7-15,-3 5-2 16,-5 17-14-16,-2 7 0 15,5 14-3-15,5 5-4 0,12 11 1 16,13 1-5 0,13-12-2-16,12-5 4 0,17-26-15 15,6-9-28-15,13-16-87 16,12-15-66-16,7-19 120 16</inkml:trace>
  <inkml:trace contextRef="#ctx0" brushRef="#br0" timeOffset="-141687.02">7034 7232 624 0,'7'14'252'15,"5"-2"-177"-15,15-6 22 16,-3-5 6-16,12-6-5 0,1-5 0 15,-5-8-8-15,1-5-7 16,-14-6-12-16,-3-5-8 16,-4 0-16-16,-11 2-3 15,-7-3-11-15,-13 5-6 16,-14 8-12-16,-12 9-6 16,-9 19-7-1,1 14 1-15,1 23-3 0,11 4 0 0,8 12 0 16,12 2-4-16,17-1 4 15,5-2 0 1,16-7 1-16,12-6 3 16,14-12-3-16,10-10 0 0,6-16-1 15,-4-7-9-15,-5-18-60 16,-5-4-41-16,-9-13-103 16,-3 0-41-16,-10-3 163 15</inkml:trace>
  <inkml:trace contextRef="#ctx0" brushRef="#br0" timeOffset="-141269.02">7603 6946 661 0,'10'0'276'0,"0"1"-171"0,-4 0-10 16,-1-3 3-16,-5 2-18 15,-13 0-26-15,-2 1-6 16,-16 2-6-16,-2 1-5 16,4-1 15-16,0 4 7 0,6 3 3 15,1 0-3-15,6 7-15 16,4 1-13 0,5 6-19-16,3 7-3 0,7 4-4 15,0 1 2-15,10 5 7 16,-2 1 0-16,4 1 2 15,-3 1-3-15,-3 0-5 16,0-4 2-16,-6 5-3 16,6-3 0-16,-5-7 0 15,1-5-1-15,7-14 2 16,-3-2 1-16,3-11-8 16,14-4-1-16,-6-10-5 15,9-5-12-15,6-12-63 16,-13-1-59-16,10-5-101 15,-9-1-42 1,-5-2 175-16</inkml:trace>
  <inkml:trace contextRef="#ctx0" brushRef="#br0" timeOffset="-140733.16">7725 7071 967 0,'11'1'337'16,"6"0"-299"-16,-5 7-9 16,-2 6 8-16,-2 9 11 15,-5 5 9-15,-3 6-8 16,-1 1-4-16,-2-2-8 16,-3-2-5-16,1-8 0 15,-1-5-1-15,0-9 2 16,2-2 4-16,2-9 2 15,1-5-4-15,1-6-6 16,3-6-8-16,7-7-13 16,1-4-1-16,7-7-7 15,2 2-1-15,3 1 1 16,1 7-1-16,-3 13 4 0,-4 4 0 16,-10 14-3-1,-1 6 3-15,-8 11-2 16,-2 2 0-16,-2 2 5 0,-5 1-5 15,3-4 0-15,3 1 0 16,2-9 0-16,6-2 3 16,4-3-1-1,2-4 1-15,8-5 3 0,2 1 4 0,4-4 4 16,4-1-2-16,-11-1-4 16,1-6 1-1,-6 2-8-15,1-1 6 16,3-3-2-16,-9 4-7 0,4-3-43 15,-9 1-46-15,0-1-90 16,7-1-40-16,-5-6-33 16,1 1 4-16,5-9 171 15</inkml:trace>
  <inkml:trace contextRef="#ctx0" brushRef="#br0" timeOffset="-140486.36">8042 6786 666 0,'11'2'326'16,"2"3"-90"-16,6 5-165 15,14 2-13-15,-9 2-10 0,1-1 7 16,6 14 17-16,-8 5 1 16,-2 14-8-16,-2 13-6 15,-8 5-26-15,-7 4-7 16,-9 1-14-16,-10 0-7 15,-12-4 0-15,1 0-15 16,-18-5-73-16,-10-7-48 16,-11-22-134-16,-11-10 154 0</inkml:trace>
  <inkml:trace contextRef="#ctx0" brushRef="#br0" timeOffset="-139841.02">5512 8245 473 0,'-26'0'223'0,"5"2"-92"16,0 0-4-16,4 0-5 16,3 0 0-16,3-2-8 15,0-1-3-15,3 0-37 16,-2-1-17-16,2-4-27 16,3 1-15-16,3-7-11 15,4-3-5-15,11-3-5 16,5 1-3-16,13 3 9 15,4 7 3-15,2 8 2 16,-2 10 1-16,-10 14-6 16,-9 10-2-16,-19 15 2 15,-12 5 0-15,-14 8-2 16,-6-2 1-16,-4-8-2 0,0-4 3 16,-4-12 0-16,1-3 5 15,10-10-1-15,9-4 0 16,25-8-2-16,14-6-3 15,19-7-4-15,7-3 1 16,13-12 4-16,5 1 2 16,21-6-14-1,8-1-40-15,-4-1-119 0,-2-5-75 0,-25-6 144 16</inkml:trace>
  <inkml:trace contextRef="#ctx0" brushRef="#br0" timeOffset="-139517.7">6065 8388 551 0,'-8'3'249'15,"12"5"-106"-15,14-11-73 16,5-6 5-16,16-6-1 16,4-6 3-16,-7 1-9 15,-1-2-12-15,-13 0-26 16,-11-1-10-16,-5 0-5 15,-8 1 3-15,-7 7 2 16,-10 1 1-16,-13 10 0 0,-9 4-7 16,-11 10-5-16,3 12-5 15,6 13-4-15,13 10 5 16,17 13 2-16,13 0-1 16,18-2-3-16,15-7-3 0,23-16-2 15,3-8-5-15,11-20-53 16,-7-10-44-1,-10-20-195-15,-4-8 184 0</inkml:trace>
  <inkml:trace contextRef="#ctx0" brushRef="#br0" timeOffset="-139112.87">6822 8097 784 0,'3'-7'327'0,"0"3"-206"16,-3-1 9-16,-9 5-43 15,-10-1-27-15,-8 6-40 0,-11-1-17 16,-5 0 0-16,-1 6 2 16,-9-1 13-16,8 0 15 15,5 3 23-15,9 0 2 16,15 5-8-16,3 9-14 15,9 9-25-15,2 4-6 16,5 11-5-16,7 7 4 16,3 6-4-16,1-1 0 0,5-4 4 15,-2-7-2-15,0-10 3 16,7-3 2 0,-5-2-3-16,3-5 0 15,5-7-1-15,-12 0-1 0,9-10-2 16,1-7 0-16,3-8-14 15,7-11-19-15,0-9-68 16,-1-4-55-16,-4-8-119 16,-2-2 161-16</inkml:trace>
  <inkml:trace contextRef="#ctx0" brushRef="#br0" timeOffset="-138649.12">6876 8393 762 0,'-1'-1'298'0,"4"1"-223"15,4 6-11-15,-2 4-1 16,4 7-4-16,0 5 3 16,2 3-6-16,-1 4-4 15,-5-2-16-15,-1-1-5 16,-5-3-4-16,-1 0-1 0,-2-8-1 15,-1-3 3 1,3-10 2-16,0 0-3 0,2-10-7 16,3-5-4-16,8-10-10 15,1-9-5-15,9 0 0 16,5-6-2-16,-3 12 0 16,6 2 1-16,-7 14-2 15,-9 10 2-15,-1 8 0 16,-8 12-1-16,-7 4 0 15,-4 3 1-15,-10 1 0 16,-1-2 0-16,2-2 4 16,0-3-2-16,12-7-2 15,1-3-1-15,7-8-2 16,8-1 2-16,6-3 2 16,14-1 1-1,11-2 1 1,3-4-3-1,-1-4-43-15,-10-5-42 0,-7 1-111 0,-3-3-78 0,-8-1 169 0</inkml:trace>
  <inkml:trace contextRef="#ctx0" brushRef="#br0" timeOffset="-138384.08">7411 8401 442 0,'-3'4'244'0,"2"0"5"16,2 0-145-16,-1-4 7 15,0 0-10-15,0-1-21 16,10-1-16-16,18-4-28 16,40-6-6-16,-27 11-21 15,6 1 1-15,-14 6-12 16,-6 1-4-16,-2 1 6 16,-10-2 0-16,-3-1 2 15,-6-2-2-15,-7-1-14 16,-5 2-22-16,-3-5-49 15,3-2-34-15,0-7 167 16,5-9-67-16</inkml:trace>
  <inkml:trace contextRef="#ctx0" brushRef="#br0" timeOffset="-138140.1">7872 8202 746 0,'3'14'361'0,"-1"4"-142"0,0 11-134 16,-1 5-3-16,1 9-58 0,-2 1 2 0,4 2-12 16,-2-5-9-16,0-7 0 15,0-7-13-15,-1-12-38 16,0-9-29-16,-3-12-112 15,2-9-166-15,0-18 233 16</inkml:trace>
  <inkml:trace contextRef="#ctx0" brushRef="#br0" timeOffset="-137899.24">7959 7982 710 0,'31'-1'325'15,"1"5"-181"-15,10 16-17 16,-9 4-17-16,4 12-60 0,-1 7-16 16,-8 13-19-16,6 9-13 15,-16 16 3-15,-4 2-3 16,-11 1-1-16,-7-3 2 16,-23-4 2-16,-9 7 2 0,-38 11-26 15,-23 2-30-15,-52 15-120 16,-34 6 105-1</inkml:trace>
  <inkml:trace contextRef="#ctx0" brushRef="#br0" timeOffset="-137012.05">5933 9149 759 0,'-3'2'292'0,"7"8"-162"0,6 23-124 15,-3 14 0-15,4 20 8 16,0 8 0-16,-3 10 3 16,0 2-2-16,-1 7-3 15,-5-1-6-15,-6-8-3 16,-2-8-4-16,-8-13-74 15,-9-3-57-15,-5-25 82 16</inkml:trace>
  <inkml:trace contextRef="#ctx0" brushRef="#br0" timeOffset="-136781.83">6098 9345 757 0,'28'-35'315'0,"3"6"-159"16,-9 12-102 0,5 30-11-16,-7 13-15 15,-13 30-16-15,6 13 2 0,-6 20-4 16,-5 15-1-16,-3 1-6 16,-2-4-3-16,-4-24 2 31,1-16-4-31,-6-19-53 0,0-8-54 0,-22-16 68 15</inkml:trace>
  <inkml:trace contextRef="#ctx0" brushRef="#br0" timeOffset="-136474.09">5747 9890 1009 0,'20'7'351'0,"9"15"-331"0,-1 9 0 16,-2 19-9-16,-4 9-5 0,-2 8 0 0,3-5-3 0,3-13 1 0,4-12 1 16,8-21-3-16,12-14 11 0,9-24 32 15,3-17 4-15,2-29 19 16,-8-8-5-1,-10-5-27-15,-3 6-11 0,-16 17-21 16,-5 7-21-16,-11 22-67 16,-8 13-40-1,-10 20 129-15,-13 15-41 0</inkml:trace>
  <inkml:trace contextRef="#ctx0" brushRef="#br0" timeOffset="-135977.16">4742 11471 1009 0,'-7'-51'339'0,"7"-1"-330"0,7 12-7 0,-1 7 5 16,0 19 17-16,-5 6 7 0,0 10 3 16,-4 15-5-1,3 20-19-15,1 13-3 0,1 19 5 16,5 0 3-16,-9-5 10 16,5-6 8-16,-3-15 9 15,-4-9 3-15,5-17 0 31,-8-5 1-31,1-18-6 0,-2-11-2 0,-10-18-10 16,5-16-12-16,-5-19-14 16,3-10-1-16,7-6-1 15,3-2 0-15,5 10 2 16,9 11-5-16,14 19 0 16,2 13-2-16,3 20 2 15,0 14-3-15,-6 23-1 16,-6 10 1-1,-3 17-1-15,-9 0 5 0,-5 5-15 0,-4-4-16 16,-3-7-47-16,-1-3-38 16,1-16-81-16,7-7-49 15,-7-10 156-15</inkml:trace>
  <inkml:trace contextRef="#ctx0" brushRef="#br0" timeOffset="-135064.15">4936 11628 441 0,'-7'23'263'0,"3"-12"37"16,3-4-175-16,1-8-6 15,6-9-3 1,6-15-15-16,7-10-15 16,5-22-30-16,1-2-20 15,-4-2-28-15,-3 2-2 0,-12 13-4 16,-4 5 1-16,-7 14 1 15,-7 11 0-15,-6 12-2 16,1 5 2-16,-3 13-1 16,6 2-2-16,4 5 2 15,5 0-2-15,5-1-1 16,5-2-1-16,9-3-6 16,5-3 3-16,4-1-2 0,3 0 2 15,0 2 3-15,1 7 0 16,-3 7 1-1,-1 5 0-15,-7 3-1 0,-9 0-1 16,0-4 1-16,-2-4 1 16,1-7 4-16,9-6 0 15,1-11-4-15,-1-6 6 16,13-13 8 0,-3-12 8-1,5-15 15-15,1-5-3 0,-8-10-5 0,-3 5-4 0,-10 6-10 16,-7 6 0-16,-7 15-4 15,-3 8-2-15,-7 18-3 16,-5 7-4-16,3 15 3 16,-4 3-3-16,7 9-2 15,9 2 3-15,11-2-6 16,9 1 1-16,11-9 2 16,5-7-1-16,8-13 1 15,6-11 2-15,7-10 2 16,2-7-1-16,-4-9 4 15,-2 1 1-15,-11-2 2 16,-13 3 5-16,-18 7 6 16,-11 0-4-16,-16 11-4 0,-15 3-1 15,-12 9-10-15,-2 11 0 16,-5 9 3-16,17 5-2 16,7 3 0-16,12 1-3 15,13-2 1-15,5-1-5 0,17-5 1 16,5-7-1-16,12-15-7 15,10-3 5-15,2-17-1 16,-4-5 4 0,-6-10 2-16,-7-2 1 0,-11-5 2 15,-4-1 1-15,-19 3 2 16,-5-1-1-16,-9 4-2 16,-7 4 0-1,11 1 4-15,-4 5-1 16,7 9-2-16,7 6-2 0,5 18-2 15,13 11-1-15,6 18 1 16,4 9-1-16,8 11 2 16,-2 3 0-16,-3 4 1 15,-1 1-1-15,-7-3-47 16,-5-8-45-16,-3-20-170 16,-8-13 163-16</inkml:trace>
  <inkml:trace contextRef="#ctx0" brushRef="#br0" timeOffset="-134846.23">5869 11122 883 0,'7'10'373'0,"5"6"-179"16,0 3-87-16,7 8 5 15,-1 3-29-15,-1 5-40 16,-3 3-16-16,-4-3-35 15,-3 1-30-15,-6-9-74 16,0-9-32-16,-3-13-48 16,1-10-9-16,-2-18-142 15,-2-8 224-15</inkml:trace>
  <inkml:trace contextRef="#ctx0" brushRef="#br0" timeOffset="-134660.91">5865 10989 735 0,'-1'-2'326'0,"1"0"-162"16,4 1-100-16,-4 0-31 15,0 0-101-15,2 0-78 16,7-5 93 0</inkml:trace>
  <inkml:trace contextRef="#ctx0" brushRef="#br0" timeOffset="-134257.04">6459 10873 747 0,'1'5'316'0,"-10"-3"-146"16,-2 3-128-16,-13 7-17 15,-1 4-12-15,1 6-14 16,1 2-3-1,5 6-1-15,2 3 1 16,5 7 11-16,6 0 7 0,6-5 14 16,4-3 5-16,12-13 1 15,0-4-9-15,7-10-2 16,5-5-2-16,-6-12 2 16,1-6 7-16,-2-14-5 15,-7-3-5-15,-4-11-6 16,-3-1 1-16,-8 2 15 15,-3 3 5 1,-5 5 1 0,-2 3-6-1,0 10-19-15,1 3-2 0,5 14-3 0,-2 3-6 0,5 11 1 0,4 8-2 16,5 17-3-16,4 6 5 16,7 9 1-16,2 6-2 15,5-2-6-15,2 1-22 0,-5-10-72 16,5-11-39-16,-18-12-106 15,-1-7-70-15,-24-8 206 16</inkml:trace>
  <inkml:trace contextRef="#ctx0" brushRef="#br0" timeOffset="-134109.6">6460 11095 946 0,'43'-37'332'0,"22"-9"-306"16,13 2-18-16,-5-6-91 16,0 4-57-16,-19 1 82 15</inkml:trace>
  <inkml:trace contextRef="#ctx0" brushRef="#br0" timeOffset="-133655.2">7133 10505 707 0,'-16'6'299'0,"2"1"-163"0,6 1-94 15,3 9-14 1,1 5-19-16,8 4-1 0,4 3 2 16,4-1-1-16,5-3-3 15,2-2 5-15,-2-8 4 16,2-3 5-16,0-11 19 15,0-2 7-15,-1-15 7 16,-3-4 6-16,-1-7-14 16,-2-4-9-16,-8 7-16 15,1-3-5 1,-5 6-1 0,-2 5 1-16,-1 3 3 0,1 8-2 0,2 4-10 15,0 7-1-15,7 17-5 0,5 10-3 16,4 13 1-16,5 0 2 15,1-1 0-15,-1-1 0 16,-1 4 7-16,-5-1-6 16,-9-3 2-16,-6-2 0 15,-11-12 0-15,-7 0 1 16,-12-7 0-16,-4-5-1 16,-6-12-30-16,2-8-25 15,6-22-100-15,2-14-67 0,30-21 134 16</inkml:trace>
  <inkml:trace contextRef="#ctx0" brushRef="#br0" timeOffset="-133279.89">7703 10261 922 0,'-9'3'347'0,"-2"4"-277"16,-5 1 2-16,-5 2-30 16,-7 1-13-16,-2 1-18 15,0 2-5-15,2-2-5 16,4 3 2-16,6 1 7 16,6 0 2-16,7 7 6 0,2 0 2 15,7 9 2-15,6 3 0 16,8 8 4-16,1 5-3 47,6 2-1-47,2 0-2 0,1-6-10 0,-4-7-1 0,-3 3-8 0,-2-2 3 0,-6-5-2 15,4-2 1 1,-3-17-2-16,0-5-2 0,-1-12-3 16,2-6-9-16,0-11-35 15,-4-6-22-15,3-4-102 16,-5-2-58-16,-5-1 144 15</inkml:trace>
  <inkml:trace contextRef="#ctx0" brushRef="#br0" timeOffset="-132765.86">7704 10463 731 0,'3'-11'303'0,"7"3"-188"15,0 8-66 1,3 3-6-16,2 14-19 0,1 6 2 16,0 10 10-16,-3 1 2 15,0 1 0-15,-3-5-6 16,-3-7-8-16,-3-3-1 16,0-10 0-16,-4-4 3 15,0-4 4-15,0-4 4 16,-1 1-6-16,0 0-3 0,-2-14-10 31,-2-39-10-31,5 20-5 16,3-2 0-1,3 3 1-15,2 3-1 0,5 12 1 0,1 3-1 0,-6 10-3 16,-1 5 3-16,-2 5 2 16,-1 6 0-16,1 9 1 15,1-1 0-15,1 4 4 16,2 2-1-16,3-4 7 15,-1 2-2-15,1-3 0 16,1-8 0-16,3-5-4 16,0-2 0-16,2-7-2 15,0 2-1-15,-1-10-2 16,4-3 1-16,2-6-4 16,1-8-2-16,1 1-34 15,-4-7-29-15,-4 1-96 0,-4-1-71 16,-1-2 145-16</inkml:trace>
  <inkml:trace contextRef="#ctx0" brushRef="#br0" timeOffset="-132490">7942 10051 783 0,'3'-12'313'15,"15"2"-212"-15,5 3-34 0,18 3-14 16,6 6-11-16,4 13 9 16,2 3 7-16,-7 15 8 15,-1 3 1-15,-5 14-11 16,-1 4-10-16,-8 10-16 16,-8 7-9-16,-14 1-12 15,-9 5-6-15,-17-1-36 78,-14-3-31-78,-13-5-97 0,-10-6-71 0,-33-9 143 0</inkml:trace>
  <inkml:trace contextRef="#ctx0" brushRef="#br0" timeOffset="-131671.15">7006 11551 571 0,'-1'-1'256'15,"0"0"-144"-15,0 0 3 16,0 0-5-16,0 0-21 16,0 0-6-16,0 1-29 15,0 0-13-15,1 28-20 16,12 35-6-16,0-30-12 16,8-1 0-16,1-8 5 15,3-3 1-15,3-12 15 16,-5-6 8-16,2-8 18 15,3-10 4-15,-5-9 0 16,1-2-7 0,-8-3-23-1,-4-2-2-15,-5 0-7 0,-6 2-1 0,-5 0 9 0,-1 8-1 16,0 9 5-16,2 7-2 16,2 5-8-1,3 5-4-15,9 19-6 0,-3 4-3 16,11 18-3-16,-4-3 1 15,0 7-4-15,-1 2 0 16,-9 5 2-16,-4 0 0 16,-12 0 4-16,-4-2-2 0,-9-10-5 15,-7-6-17-15,-9-16-70 16,-9-12-37-16,-2-16-106 16,-1-11-38-1,10-25 173-15</inkml:trace>
  <inkml:trace contextRef="#ctx0" brushRef="#br0" timeOffset="-131390.97">6868 11476 869 0,'8'-15'331'0,"4"-7"-260"16,1 1-6-16,-3-1-27 0,1 0-12 15,0 2-17-15,0 4 1 16,-2 4 12-16,-3 5 3 16,8 3 9-16,-3 1 1 15,10 6-18-15,7 1-2 16,2 8-12 0,4 6 0-16,3 3-1 0,-6 5-5 15,-6 3 3-15,-7-4-7 16,-14-1-54-16,2-3-38 0,-9-9-107 15,7-2 117-15</inkml:trace>
  <inkml:trace contextRef="#ctx0" brushRef="#br0" timeOffset="-130970.28">7745 11346 627 0,'3'-17'234'16,"-6"-2"-187"-16,-12 3 4 0,0 3 12 16,-6 0 16-16,0 4 10 15,3 1 4 1,-2 2-7-16,-9 3-28 15,9 3-14-15,0 8-20 16,-2 3-5-16,13 11-7 16,-6 7-1-16,12 9-4 0,4 5-1 15,6 6 3-15,11 0-2 0,0-1 4 16,1-2-1 0,3-9-8-16,-3-1 2 15,-2-5-5-15,1-1 5 0,-9-2 1 16,-1-3 1-16,-2-8-3 15,2-4-6-15,6-9-8 16,2-6-11-16,6-8-42 16,-2-5-33-16,1-13-93 15,-1-1-81-15,0-8 173 16</inkml:trace>
  <inkml:trace contextRef="#ctx0" brushRef="#br0" timeOffset="-130518.89">7823 11350 793 0,'-8'-6'323'0,"12"4"-230"0,6 2-20 16,-4 5-45-16,5 5-14 16,0 10-3-16,-4 5 2 15,5 5-1-15,-2 0 1 16,-2-4-4-16,0-5 4 0,-1-7 0 15,-3-6 1-15,0 0 0 16,-4-6-1-16,0-4 6 16,2-3-3-1,-2 3 1-15,0-6-4 16,5-16-10-16,6-30-3 16,-4 30-1-16,10 0-5 0,0 6 3 15,-1 5 1-15,1 11-6 16,-5 1 5-16,-2 13-3 15,2 5-2-15,-7 6 4 16,-5 5 3-16,-5-2 5 16,-2-3 1-16,5-3-1 15,2-3-4-15,11-6 0 16,6 2 0-16,3-12 0 0,11 2 3 16,-1-9-3-16,-1-8 1 15,4-8-27-15,-8-6-41 16,0-9-110-16,-6 0 107 15</inkml:trace>
  <inkml:trace contextRef="#ctx0" brushRef="#br0" timeOffset="-130269.02">8174 11188 712 0,'28'-8'339'15,"0"-1"-138"-15,1 6-117 16,4 5-16-16,4 10-33 16,8 9-1-16,5 8 5 15,2 11-6-15,-10 17-12 16,-13 10-5-16,-20 18-11 16,-12 2-1-16,-21 1-4 15,-6-3 1-15,-11-10-9 16,-8-5-23-16,-9-10-70 15,-2-7-59-15,-24-16 95 0</inkml:trace>
  <inkml:trace contextRef="#ctx0" brushRef="#br0" timeOffset="-129688.2">6409 11629 490 0,'-10'12'220'0,"4"3"-107"16,3-2-8-16,4 8-11 15,1 7-13-15,5 4-27 16,0 8-10-16,3 7-25 16,1-2-8-16,1 0-8 15,5-6-3-15,6-15-18 16,4-4-14-16,12-14-56 16,13-7-38-16,-2-23 79 15</inkml:trace>
  <inkml:trace contextRef="#ctx0" brushRef="#br0" timeOffset="-129379.27">6920 11726 422 0,'0'31'214'0,"7"8"-37"15,1 7-94-15,0 10-14 16,-5 2-17-16,-7 0-28 15,-4-1-20-15,-12-11-4 16</inkml:trace>
  <inkml:trace contextRef="#ctx0" brushRef="#br0" timeOffset="-128461.61">9238 11519 995 0,'10'-37'376'0,"-1"13"-308"15,2 9-6-15,-6 17-30 0,-6 15-19 16,4 22-10-16,-3 5 6 16,-2 10-3-16,2-2-2 15,-7-8-1-15,3-5-1 16,-3-11 11-16,2-7 3 15,-2-9 16-15,3-7 11 16,-1-9 4 0,3-8-4-16,3-12-16 0,0-9-14 15,7-9-11 1,0-4-2-16,2 0-2 0,0 5 1 0,2 11-2 16,-3 7-1-16,0 16 3 15,0 12-2-15,-3 14-2 16,2 7 5-16,-1 13 2 15,-1 0 0 1,2 0 1-16,1-3-2 0,6-7 0 16,1-4-1-16,6-7 0 15,8-2-1 1,6-11-3 0,-1-4 2-1,2-5 1-15,-8-3 3 0,-11-4 0 0,2 3 0 0,-14-2 2 16,-1 2 2-16,-7 0-1 15,-8-2 0-15,-2 5 1 16,-7-1-3 0,14 6-1-1,2 1-2-15,9 2-5 0,11 4 2 0,-1-3 2 0,4 1-1 16,7-4 0-16,0-6-1 16,-2-3 0-16,4-4 2 15,-9-5 1-15,-6 2-1 16,-8 0 8-16,-8-1 0 0,-12 1 4 15,-5 2 1-15,-12 7-10 16,-9 6-5-16,2 10-41 16,1 7-33-16,4 1-82 15,16 0-49-15,9-5 130 16</inkml:trace>
  <inkml:trace contextRef="#ctx0" brushRef="#br0" timeOffset="-127946.71">9935 11437 975 0,'-4'0'383'0,"6"2"-288"15,1 2-19-15,-3-4-59 0,0 0-9 16,5 21-6-16,36 32-1 15,-28-21 7-15,2-3-5 16,0-4 3-16,-4-2-3 16,5-9-5-16,1-2 4 0,-11-5 6 15,4-5 8 1,-1-2 10-16,-4-7 0 16,6-4 2-16,-1-3-2 15,-4-4-9-15,-1 2-1 0,0 5-13 16,-2-1 1-16,0 10-1 15,2 2-2-15,-3 4 0 16,-2-4-1-16,0 0-2 16,7 12 0-1,1 0 4-15,37 24-1 16,-25-29 0 0,-1-6 3-16,2-2 0 0,-4-4 5 0,-5-4 7 15,-4-3-1-15,-5-3-2 16,-3-3-5-16,-9 0-4 15,-1 0-1-15,-3 4-3 16,1 2 0-16,3 6-1 0,1 4-2 16,5 2-7-16,5 2-7 15,8 4-14-15,7 0-31 16,11-9-111-16,-1-8-58 16,12-33 132-16</inkml:trace>
  <inkml:trace contextRef="#ctx0" brushRef="#br0" timeOffset="-126261.91">11413 11424 660 0,'-6'-2'323'15,"-7"2"-110"-15,10 3-89 16,-5 6 1-16,-7 8-42 15,11 6-21-15,7 9-30 16,5 3-20-16,11-2-8 0,-3-6-4 16,-2-11 2-16,8-10 8 15,0-7 30-15,4-4 20 16,5-12 18-16,-3-2-3 16,-9-11-26-16,-5-2-13 15,-14-2-11-15,-7-1-4 16,-15 4 4-16,-6 2 1 0,-9 12-12 15,1 5-1 1,-1 17-10-16,-6 10-1 0,4 20 3 16,0 11 5-16,9 16-6 15,10 2-8-15,12-1-1 16,9-3 0-16,13-10 5 16,12-7 4-1,22-13-8-15,-4-10-12 0,16-20-48 16,0-9-48-16,-10-17-132 15,3-9-67-15,-10-4 187 16</inkml:trace>
  <inkml:trace contextRef="#ctx0" brushRef="#br0" timeOffset="-125737.67">12075 11367 261 0,'-10'-25'184'0,"-1"4"19"15,-1 1-4-15,-5 3-25 16,4 4-5-16,-4 1-26 15,0 2-13-15,10 2-25 16,-3 1-12-16,-4 3-32 16,6 3-15-16,-9 2-32 15,0 3-14-15,9 3-4 16,-5 3 2-16,-1 4 1 16,2 7 4-16,-2 9 9 15,-6 3 2-15,9 9 0 16,0 1-1-16,0-1-6 15,6 0-5-15,2 1 3 16,2 3 0-16,4-3 6 0,3-3 1 16,2-5 4-16,1-3 5 15,6 2-4 1,0-1 2-16,-1-4-6 16,5-1-4-16,1-6-5 0,-5-3-3 15,17-8 2-15,-5-3-3 16,-1-9 0-16,6-1-1 15,-8-3-26-15,0 2-22 16,-3 1-76-16,-3-3-61 0,-7-3 117 16</inkml:trace>
  <inkml:trace contextRef="#ctx0" brushRef="#br0" timeOffset="-125224.08">12164 11476 1077 0,'10'-18'390'0,"5"9"-340"16,-5 8-15-16,-8 17-22 15,-2 5-4-15,-3 13-4 16,2 7 4-16,1-3 5 0,-1-1 11 15,-1-4 18-15,-1-3 7 16,-1-3 3-16,1-3-8 16,3-7-11-1,-2-3-5-15,1-10-17 0,1-2-2 16,-1-6 1-16,1 3-3 16,0-1 1-16,6-24-1 0,18-31-7 15,-7 26-1-15,5 5 1 63,-4 2 2-48,6 7-3-15,-9 2 0 0,-9 10-4 0,1 5-1 0,-9 11 4 0,2 5 1 0,1 5 0 0,-5-1-2 0,-2 0 1 16,3 2 1-16,-2-3 2 16,-1-2 2-16,9-2 1 15,0 0 2-15,7-7-4 16,9-1 1-16,5-7-3 15,5-4-1-15,9-4-1 16,-3-4-3-16,-6-2-51 16,-6-3-47-16,-8-7-118 0,0 2-75 15,-9-6 182-15</inkml:trace>
  <inkml:trace contextRef="#ctx0" brushRef="#br0" timeOffset="-124916.25">12386 11330 666 0,'12'-9'290'0,"3"2"-145"15,1 0-24 1,0 4-11-16,3 4 3 0,4 1-9 16,0 5-10-16,0 1-22 15,-1-2-17-15,-2 6-17 16,-4 1-4-16,2 8-8 15,-3 4 4 1,2 14 13 0,1 6 4-16,-2 8-5 0,-2-2-8 0,-10-5-21 15,-4-3-2-15,-11-3-5 16,-8-2-3-16,-12-3-3 16,-5-6-34-16,-12-9-96 15,-13-8-51-15,-16-15 556 16,-7-9-338-16</inkml:trace>
  <inkml:trace contextRef="#ctx0" brushRef="#br0" timeOffset="-124544.15">11006 11366 798 0,'-13'-17'309'0,"18"-9"-207"16,10 1-86-16,5-9 4 15,7-1 5-15,-3-2 36 16,5-1 11-16,0-2 18 16,-1 1 2-16,-1 2-17 15,-4 2-1-15,-5 8-15 16,-4 4-4-16,-6 10-14 15,0 2-2 1,-5 11-16-16,1 7-6 0,4 15-5 16,1 8-2-16,6 15-2 15,5 6-3-15,6-1-3 0,9-3 1 16,5-6 2-16,-6-8-5 16,1-6-84-16,-9-4-67 15,-12-12-185-15,5-5 195 16</inkml:trace>
  <inkml:trace contextRef="#ctx0" brushRef="#br0" timeOffset="-124238.14">13028 11186 743 0,'-12'11'357'0,"5"-6"-96"16,3 0-195-16,8 0-38 15,3-3-19-15,14 0-7 16,9-3-1-1,13-5 7-15,3 1-1 0,3 1-53 16,-4 1-25-16,-5 5-80 16,-13-1-42-16,-16 2 128 0</inkml:trace>
  <inkml:trace contextRef="#ctx0" brushRef="#br0" timeOffset="-124073.25">12931 11600 1160 0,'52'-11'406'15,"19"-10"-382"-15,6-5-22 0,4-7-156 16,-5 2 295-16,-3-5-149 16</inkml:trace>
  <inkml:trace contextRef="#ctx0" brushRef="#br0" timeOffset="-123532.23">13996 11069 900 0,'-7'-7'375'0,"2"-1"-218"16,0 5-90-16,-4-1 4 16,0 9-23-16,-2 2 1 15,5 12-11-15,5 5-9 16,2 6-4-16,4-2-2 16,5-3-5-16,2-6-1 0,4-7-3 15,3-3 2-15,6-9 1 16,0-5-2-16,3-8 0 15,0-5 0 1,-6-6-5-16,-3 0 5 16,-10-2 14-16,-6 0 6 0,-4 4 7 15,-3 2 2-15,-3 9-13 16,-1 7-11-16,0 5-9 16,3 8-9-16,5 13-3 15,5 7 0-15,10 15 4 16,2 8 0-16,4 5-2 15,4 2 4-15,-11 4-9 16,2 0-1-16,-9-10 6 16,-13-2-5-16,-9-15 5 0,-14-10 6 15,-9-12-3-15,-5-6 3 16,1-12-12-16,4-6-12 16,6-13-77-16,7-5-55 15,13-14-91-15,7-5-50 16,16-7 183-16</inkml:trace>
  <inkml:trace contextRef="#ctx0" brushRef="#br0" timeOffset="-123180.17">14721 10975 1143 0,'0'-3'415'0,"-2"1"-340"16,-13-3-8-16,-5 3-23 16,-5 2-13-16,-3 1-30 15,5 6 0-15,1 4 5 16,0 5 3-16,2 13 15 16,2 5 6-16,4 6-1 15,4 5-3-15,7 1-8 16,3-3-1-16,2 13-8 47,2 5 1-47,2 10-4 0,0 7-4 0,0-11 2 0,2-8 1 0,4-12 5 0,2-10 3 15,10-14 0-15,5-9 0 16,11-19-25-16,6-14-49 16,11-21-158-1,0-16-105-15,-5-22 187 0</inkml:trace>
  <inkml:trace contextRef="#ctx0" brushRef="#br0" timeOffset="-122760.37">14900 11055 793 0,'0'2'376'15,"3"2"-80"-15,3 5-248 16,1 5 1-16,5 12-5 15,-2 7 0-15,0 8-5 16,-3 1-10-16,-4 1-13 16,-3 0 0-16,-5 0 3 0,3-5 12 15,-1-12 23-15,-1-8 9 16,3-13 5 0,-2-5-11-16,1-8-20 15,1-8-10-15,2-13-19 0,1-4 1 16,6-3-4-16,3 2-5 15,1 10-1-15,-1 2-2 16,3 14-6-16,-3 8 7 16,-2 10-1-16,0 10-5 15,-4 11 11-15,4 2-1 0,2 2 0 16,-1-3 1-16,9-9-10 16,3-6-9-16,12-18-30 15,4-10-34-15,5-17-91 16,-7-7-56-16,-24-4-190 15,2-2 257-15</inkml:trace>
  <inkml:trace contextRef="#ctx0" brushRef="#br0" timeOffset="-121389.23">9616 12016 540 0,'-10'2'268'0,"5"-2"-92"15,2 0-22-15,2 0-34 16,1 0-32-16,0 0-31 16,0 0-18-16,6 13-22 0,3 9 1 15,30 32-11 1,-32-25-1-16,-1 3-5 16,-1-3 2-16,-4-6 3 15,-1-3 1-15,0-11 9 16,-2-6 8-16,2-11 28 0,1-13-3 15,0-10-3-15,4-8-8 16,1-3-30-16,3 4 1 31,1 6-2-31,3 5-7 0,-5 14 0 0,-2 4-3 0,6 14-4 16,-6 7 2-16,0 11 3 16,-1 7 2-16,-5 8 4 15,3 3-1-15,2 1-1 16,5-4 2-16,1-6 0 15,5-7 5-15,5-8 7 16,9-5-3-16,7-15 5 16,3-5 1-16,3-15 7 15,1-9 3-15,-7-5 4 16,-3-1 0-16,-15 0-5 16,-15 4 4-16,-13 1-7 15,-6 6 3-15,-15 9-12 0,-1 9-7 16,-4 17 2-16,-2 8-11 15,10 11 2 1,14 8-2-16,16 3-7 0,14 3 5 16,19-3 1-16,10-6-3 15,11-15 0-15,-7-10 3 16,-8-17-1-16,-3-11 2 16,-6-11 9-16,-4-2-4 15,-6-5 0-15,-14 4 2 0,-11 2 1 16,-4 3 4-16,-9 8 2 15,-6 3 5-15,4 12-13 16,1 5-3-16,6 10-3 16,8 3-6-16,5 9 3 15,3 2 1-15,14 1 5 16,3-1-2-16,6-6-1 16,7 0 1-16,-4-4 1 15,3-2 1-15,-2-5-2 16,-6-3-1-16,-5-5-4 15,-11-3 5-15,-7-3 15 16,-5-2 1-16,-12-3 12 16,4 1-4-16,-7-1-6 15,0 0-2-15,11 5-8 16,-2 1-1-16,4 5-7 0,8 3 0 16,-2 1-10-16,-3-1 4 15,13 2 3 1,11 4 2-16,43 9 0 0,-33-11 0 15,-5-6 1-15,3-5-1 16,-8-8-2-16,-3-4-1 16,-7-11 4-16,-4-4 2 15,-10-4 1-15,-2-3 0 0,-16 7 0 16,-1 6-6-16,-4 9-8 16,-1 8-8-16,8 10-39 15,4 6-17-15,14 11-61 16,8 1-40-16,13 4-76 15,7-4-37-15,8-16 185 16</inkml:trace>
  <inkml:trace contextRef="#ctx0" brushRef="#br0" timeOffset="-119949.8">15189 10974 410 0,'3'-14'232'0,"9"-8"2"16,5-1-130-16,4 0-11 15,6 2 2-15,0 6-5 16,-1 4-3-16,-1 9-17 15,-1 5-17-15,-1 7-21 16,-3 4-5-16,-1 6-15 16,0 2 1-16,-1 6 7 15,-4-3-1-15,2 7 18 0,-9 0 7 16,0 6 0 15,0 6 2-31,-1 6-7 16,5 4 4-16,-7 5-6 0,0 3-3 0,-4 6-6 0,-6 4-6 15,-1-3 11-15,0-6 0 16,-2-8-7-16,-7-10-5 16,-2-8-15-16,-4-6-3 15,-7-13-30-15,1-9-47 16,-11-22-140-16,-5-10-92 0,-8-17 184 16</inkml:trace>
  <inkml:trace contextRef="#ctx0" brushRef="#br0" timeOffset="-119405.27">16035 11340 866 0,'-3'-1'419'15,"9"-6"-90"-15,22-2-274 16,13-5-19-16,23 1-21 16,5 0 0-16,3 6-11 15,-11 5-6-15,-17 4-46 16,-5 5-27-16,-13-3-51 0,0 0-37 16,-9-7 76-16,-3-5 35 15</inkml:trace>
  <inkml:trace contextRef="#ctx0" brushRef="#br0" timeOffset="-119007.1">16757 10899 878 0,'-4'1'375'0,"3"1"-159"15,2 4-148-15,-1-6-22 16,0 1-4-16,1 25-17 15,6 32-18-15,-1-17-5 16,2 5 3-16,5-1 1 16,-2-8-1-16,2-13 7 15,2-7 7-15,-6-13 29 16,2-3 13-16,1-14 11 16,0-8-9-16,2-8-30 15,0-8-15-15,-3-3-17 16,1 1-1-16,1 7 0 15,-5 8 1-15,0 15-2 16,-2 9-2-16,2 24 1 16,1 11 2-16,3 18 4 0,0 6 1 15,-3 1-1-15,0-1 0 16,-8 3-3-16,-1-2 2 16,-6-8-3-16,-7-7-1 15,-4-18-8-15,-3-10-18 16,-8-19-80-16,-3-13-72 0,-2-21-127 15,-4-13 174 1</inkml:trace>
  <inkml:trace contextRef="#ctx0" brushRef="#br0" timeOffset="-118719.14">16540 10851 950 0,'26'-9'370'16,"11"-6"-264"-16,12-5-17 16,4-5-3-16,6-3-24 15,-5-7-9-15,-14 3-27 16,-7-3-5-16,-12 3 17 16,-1 11 10-16,-5 5 2 15,-5 10-4-15,0 12-23 0,-3 6-12 16,2 16-9-16,4 6-1 15,3 5 0 1,1 4-1-16,2 3-3 16,-2-3-16-16,3 1-64 15,-5-3-49-15,0-9-159 0,3-11 175 16</inkml:trace>
  <inkml:trace contextRef="#ctx0" brushRef="#br0" timeOffset="-118325.24">17634 10945 816 0,'5'-4'370'15,"-6"-1"-77"-15,-13 0-279 16,-9 0 0-16,-15 2-3 15,6-1-4-15,0 4 20 16,2 5 17-16,5 6 23 16,1 4 13-16,5 11-11 0,1 4-8 15,6 15-22 1,5 5-10-16,5 6-4 16,2 3 1-16,4 2 1 0,5 5 8 15,0 4-5-15,2-3-6 16,-2-8-1-16,-2-7-10 15,1-15-5-15,2-4-8 16,2-14-16-16,2-8-15 0,2-12-42 16,2-8-31-16,5-8-72 15,1-9-44-15,0-11-57 16,-13-1 160-16</inkml:trace>
  <inkml:trace contextRef="#ctx0" brushRef="#br0" timeOffset="-117894.11">17626 11185 806 0,'-3'-6'348'0,"9"1"-159"16,1 2-97-16,-2 3-32 16,4 8-17-16,-7 7-25 15,3 4-4-15,-3 9 10 16,-4 4 9-16,-5 2 14 15,3 0 5-15,-8-6 9 16,2-4 1-16,5-8-14 0,-1-5-6 16,5-7-19-16,1-4-12 15,5-8 0-15,2-7 2 16,5-7-3-16,5-3 0 16,-4-5-9-16,3 2 1 0,0 1-1 15,1 4-2-15,1 7 1 16,-7 4-6-1,-7 11-1-15,4 6 6 0,-7 11-3 16,1 6 4-16,1 4-1 16,-7 4-3-16,3-5 5 15,6 0 3-15,3-7-1 16,2-6 4 0,4-9-9-16,1-9-8 0,8-6-4 15,-4-8-32-15,3-8-87 16,-1-1-52-16,-7-2-106 15,1-2 163-15</inkml:trace>
  <inkml:trace contextRef="#ctx0" brushRef="#br0" timeOffset="-117655.52">17880 11033 713 0,'27'-2'271'0,"15"6"-201"0,2 7 4 0,9 8-14 16,1 11-2-16,-1 5-5 15,-1 1-6 1,-17 6-13-16,-10 7-9 0,-23 4-30 16,-8 9-6-16,-30 0-21 15,-9-2-14-15,-31-5-58 16,-8-6-34-16,-19-7 86 15</inkml:trace>
  <inkml:trace contextRef="#ctx0" brushRef="#br0" timeOffset="-117069.84">11635 12392 794 0,'-3'3'283'16,"6"-1"-221"-16,3-2-1 16,-6 0 14-16,0 0 4 0,0 0-19 15,10 5-9-15,13 5-7 16,33 12-6-16,-28-19-10 15,4 0-3-15,4-6-1 16,1-6 3-16,-6-6 10 16,-6-4 0-16,-13-3-5 15,-4-2 0-15,-7 2-3 16,-9 0-6-16,-15 4-4 16,-8 1-8-16,-14 11-7 15,0 7-1-15,4 22 1 16,2 14-3-16,9 21 1 15,4 8-1-15,16 13 0 16,11-3 0-16,18 1-3 16,7-10 4-16,15-17-6 0,9-8 2 15,9-28-15-15,6-9-38 16,-3-25-108 0,-11-10-72-16,-16-12 136 0</inkml:trace>
  <inkml:trace contextRef="#ctx0" brushRef="#br0" timeOffset="-116559.91">11447 12464 849 0,'-23'-1'336'0,"18"-3"-236"16,-1-3-15-16,11-8-38 15,10 1-4-15,3-13-1 16,2 0 4-16,7-7 10 0,4-3 8 15,3-2 13-15,5-4 5 16,-9 5-21 0,-8 6-15-16,-13 9-29 0,-2 9-3 15,-5 9 9-15,-2 2 6 16,3 5-1-16,-3-2-8 16,0 0-17-16,0 0-2 15,3 12 2-15,4 3-4 0,16 28 4 16,-12-28-1-16,0-2-2 15,-1 0 2-15,1 1 2 32,1 0 2-32,-1 3-6 0,-2 4 0 0,2 0-45 15,-6 1-62-15,-1-1-123 16,3-6-75-16,-12-2 181 16</inkml:trace>
  <inkml:trace contextRef="#ctx0" brushRef="#br0" timeOffset="-116056.14">12456 12276 527 0,'-4'-14'266'15,"0"-1"-89"-15,0 3-26 16,-5 0 11-16,1 3-19 15,-6 0-22-15,-6 8-47 16,-2 3-27-16,-6 10-31 16,4 6-2-16,1 9 2 15,2 3 5-15,7 14 9 16,2 3 1-16,5 8 5 16,5 3-4-16,3 1-8 15,3 1-3-15,2 2-1 16,1 1-6 15,0 0-6-31,2-5 3 16,0-6-11-16,-1-5 4 0,7-11-2 0,1-2-3 0,7-7 0 0,-4-3 1 15,2-10-1-15,5-3-16 16,0-12-46-16,6-10-29 16,-5-9-76-16,-7-8-37 15,-7-7 134-15</inkml:trace>
  <inkml:trace contextRef="#ctx0" brushRef="#br0" timeOffset="-115599.11">12496 12430 1037 0,'13'-6'385'0,"3"6"-307"15,-1 6-57-15,-5 16-13 16,-2 9-9-16,-4 5 2 16,0 2 3-16,-6-2-2 15,-2-3 14-15,-2-6 16 16,-4-3 10-16,6-8 16 0,0-4-9 16,1-6-10-1,2-5-16-15,-1-11-14 16,0-6-6-16,6-8-9 15,3-2 2-15,6-1-2 0,2-1-1 16,0 8-1-16,1 1 0 16,-4 11-1-16,1 7-3 15,-1 9-13-15,-5 5 5 0,-2 7-3 16,-3 3 4 0,-6 7 13-16,-1 1 1 15,2 1 5-15,-1-3 1 16,6-6 1-16,3-4-2 0,3-11 0 15,8-3 0-15,6-10-2 16,7-6-12-16,8-6-62 16,4-4-50-16,-10-6 155 15,-4-2-63-15</inkml:trace>
  <inkml:trace contextRef="#ctx0" brushRef="#br0" timeOffset="-115386.92">13058 12516 762 0,'-6'3'311'16,"3"2"-185"-16,4-1-97 0,9-3-15 16,4-1-16-16,12-7 2 15,6-5 5-15,3-1-1 16,2 1-20-16,-2 2-43 15,-10-2-83-15,3-2 85 0</inkml:trace>
  <inkml:trace contextRef="#ctx0" brushRef="#br0" timeOffset="-115160.03">13234 12290 926 0,'11'1'350'0,"34"18"-284"16,-22 6-11-16,-12 14-38 15,3 7-1-15,-4 8-2 16,-9-1-2-16,-5-7-19 16,4-4-13-16,-7-12-35 15,2-9-28-15,8-16-72 0,-13-10 335 16,8-24-160-16</inkml:trace>
  <inkml:trace contextRef="#ctx0" brushRef="#br0" timeOffset="-114882.09">13357 12139 936 0,'38'2'336'0,"2"6"-300"16,2 3-5-16,-2 12-9 15,-3 3 14-15,0 18 8 16,-5 4-2-16,-7 11-10 16,-5 4-5-16,-8-4 6 15,-2-1 6-15,-10-2 4 16,-8-5 10-16,-6 3 8 16,-5-2-6-16,-10-8-11 15,-4-1-17-15,-9-14-60 16,2-6-39-16,-3-15-70 15,7-6-51-15,1-22 4 16,14-8 101-16</inkml:trace>
  <inkml:trace contextRef="#ctx0" brushRef="#br0" timeOffset="-114585.11">14102 12503 682 0,'3'-7'312'15,"5"-2"-125"1,21 2-131-16,2-1-18 0,15 0-29 15,7 4-5-15,-11-3-52 16,0 5-28-16,-15 3-55 16,-10-1 5-16,-18 9 82 15</inkml:trace>
  <inkml:trace contextRef="#ctx0" brushRef="#br0" timeOffset="-114460.81">14096 12743 740 0,'43'-9'285'16,"23"-22"-203"-16,12-6-91 15,6-6-32-15,0-3-43 16,-19 1 56-16</inkml:trace>
  <inkml:trace contextRef="#ctx0" brushRef="#br0" timeOffset="-113987.14">14947 12134 868 0,'-14'-3'334'0,"4"4"-236"16,-1 4-5-16,-1 9-24 15,1 5-7-15,11 10-24 16,1 6-5-16,12 7 13 15,2-2 7-15,4-6 15 16,-1-6-7-16,0-16-14 16,5-7 1-16,-7-12 4 15,6-9 3-15,-1-13-10 16,-3-1-13-16,-2-5-20 0,-3-4 0 16,-9 8-2-16,1 3-4 15,-4 6 3 1,-1 12-4-1,0 5-6-15,0 5 8 16,0 11-3-16,-1 6-6 16,5 15 7-16,3 8-2 0,6 10-3 0,-1 7 3 0,-1 6 0 15,0 0 3-15,-9-4 5 16,-6 2 7 0,-13-13 0-16,-7-3-3 0,-8-9-2 15,1-12-13-15,-8-15-33 16,3-9-30-16,1-22-84 15,3-8-42 17,14-15-82-32,5-6-33 0,13-7 200 15</inkml:trace>
  <inkml:trace contextRef="#ctx0" brushRef="#br0" timeOffset="-113657.99">15488 12086 789 0,'8'0'428'0,"0"0"-51"16,-3 0-225-16,-10 0-1 15,-6 0-68-15,-8 0-14 16,-7 5-59-16,3 1-6 16,-1 8-1-16,-1-1-1 15,3 8 16-15,1 3 8 16,7 7 21-16,10 8 4 15,6 4-12-15,9 8-15 16,7 4-18-16,-1-3 0 0,2-4-5 16,2-2 3-1,-2-6 5-15,2-1-8 16,1-5 0-16,-1-3-3 0,0-12-13 16,0-2-13-16,1-15-58 15,-1-5-49-15,0-18-145 16,-2-10-58-16,-11-5 205 15</inkml:trace>
  <inkml:trace contextRef="#ctx0" brushRef="#br0" timeOffset="-113256.2">15630 12227 806 0,'2'5'371'16,"2"2"-147"-16,3 3-137 15,1 6-39-15,-1 4-17 16,3 13-7-16,-3 0-1 16,-3 6-9-16,-2-1 3 15,-2-7 3 1,1-4 7 31,-1-10 23-47,0-5 4 0,-3-8-2 15,1-4-7-15,3-5-24 0,-2 3-10 0,1-4-12 0,3-23-5 16,9-31-2-16,2 26 0 0,3 6 2 0,-5 6 1 0,-4 11-1 16,1 7 3-16,-9 10 3 15,0 8-1 1,0 12 2-16,-4 4-1 0,5 5 0 16,2-2 3-16,8-7-1 15,3-5-1-15,3-8-3 16,-3-2-2-16,2-9-10 15,6-3-17-15,-5-11-64 16,6-3-52-16,-8-10 87 0</inkml:trace>
  <inkml:trace contextRef="#ctx0" brushRef="#br0" timeOffset="-111043.14">16032 12448 722 0,'1'3'290'0,"-1"-2"-166"15,0-1 8-15,0 0 21 16,0-1 15-16,0 0-25 15,21-8-30-15,31-17-43 16,-18 12-27-16,1 2-24 16,-3-1-5-16,-1 5-15 15,-7 4-2-15,1 2-27 16,-3 6-44-16,-8 0-101 16,-6-4-55-16,-10 0-57 15,1-4-64-15,-19-9 242 16</inkml:trace>
  <inkml:trace contextRef="#ctx0" brushRef="#br0" timeOffset="-110843.56">16262 12255 548 0,'8'-5'283'0,"8"-1"-59"0,-1 2-53 16,0 6-36-16,5 7-23 15,-4 10-46-15,-2 8-30 16,-7 14-28-16,0 9-3 15,-8 1-16-15,-1-4-15 0,-2-14-35 16,-2-12-21-16,4-15-65 16,-2-7-34-16,-5-17 116 15</inkml:trace>
  <inkml:trace contextRef="#ctx0" brushRef="#br0" timeOffset="-110529.14">16355 12093 1055 0,'24'-1'412'0,"11"0"-299"16,0 1-15-16,1 4-45 16,-1 3-8-16,2 5-19 0,4 3 1 15,-10 11-8 1,-2 6 2-16,-7 17 4 0,-9 8-5 15,-5 10-3-15,-3 3-2 16,-5-3 0-16,0 0 2 16,-9-5-3 15,0 1-2-31,-6-5-1 31,1-2-5-31,4-13-1 0,-3-3-1 0,-6-10-6 0,2-8-6 0,-8-6-33 0,-5-6-28 0,-3-10-92 16,-4-6-57-16,2-13 136 15</inkml:trace>
  <inkml:trace contextRef="#ctx0" brushRef="#br0" timeOffset="-110258.9">17098 12349 1175 0,'2'27'471'15,"7"-14"-255"1,10-1-204-16,-9-10-15 0,9-3 0 16,15-10-1-16,8-4 0 15,4-5 5-15,2 6-28 16,-11-4-65-16,-9 3-49 15,-5 4-119-15,-4-1 41 16,-10 1 130-16</inkml:trace>
  <inkml:trace contextRef="#ctx0" brushRef="#br0" timeOffset="-109843.81">17516 12193 1128 0,'42'-23'440'0,"-28"18"-331"16,-5 0-26-16,-4 9-60 15,0 3-9-15,-5 11-10 16,5 4-1-16,10-1 1 16,3 0-3-16,7-11 1 0,5-5-2 15,-2-6 12-15,-1-7 7 16,0-10 9-1,-5-5 0-15,-1-9-13 16,-2-1-3-16,-7 0-11 0,-1 1 3 16,-6 3 1-16,-3 6 3 15,-2 11 12-15,0 4 0 16,0 15-1-16,0 9-6 16,2 13-11-16,1 8-2 0,6 11 3 15,-5 5-3 1,-1 16 4-16,-1 3-3 15,-7-4-3-15,1-3 6 0,-7-23-1 16,-3-8 3-16,-2-17-18 16,-5-8-38-16,-4-16-136 15,-5-12-90-15,9-23 163 16</inkml:trace>
  <inkml:trace contextRef="#ctx0" brushRef="#br0" timeOffset="-109549.02">17421 11958 944 0,'9'-7'376'0,"15"-4"-238"16,2-1-24-16,16-6-15 0,3 0-5 16,5-2-24-16,-1-2-21 15,-11 1-19 1,-7 4-6-16,-11 0 1 15,-6 7 7-15,-6 6 20 16,-4 2 1-16,2 8-15 16,-1 5-9-16,4 11-25 0,2 8-4 0,0 5 10 15,1 2-4 1,-1-3-23-16,-1-2-29 0,-1-9-99 16,-6-4-68-16,0-12-166 15,-1-7 226-15</inkml:trace>
  <inkml:trace contextRef="#ctx0" brushRef="#br0" timeOffset="-109122.91">18640 11788 999 0,'7'-8'346'0,"-9"-1"-310"16,-9 2-36-16,-13-1-1 16,-13-2-3-1,2 1 3-15,-3 3 18 0,4 0 15 16,8 8 36-16,6 3 12 16,3 7-3-16,3 4-13 15,2 10-24-15,4 10-4 16,3 12-2-16,2 6 4 0,1 11-4 47,0 0-1-47,0 4-4 0,-1 0 1 0,-4 7 9 0,2 2 2 0,0-10 1 15,3-5-1-15,5-18-8 16,2-9-12-16,9-13-2 16,5-7-12-16,9-16-4 15,9-6 1-15,17-11-37 16,4-10-32-16,2-9-101 15,-1-6-56-15,-15-9-106 16,-4-5 189-16</inkml:trace>
  <inkml:trace contextRef="#ctx0" brushRef="#br0" timeOffset="-108659.74">18785 11993 695 0,'-5'-3'354'15,"5"-2"-94"-15,0 2-145 16,3 5-49-16,-3-2-9 16,0 0 14-16,2 25 2 15,39 35-7-15,-32-25-9 0,-5 1-27 16,-1-1-5-16,-7-1-2 16,0-4-2-16,-2-3 8 15,-3-6 9-15,3-8 8 16,-1-1-7-16,1-10-8 15,0-4-9-15,4-8-21 16,1-6 1-16,3-6 1 16,4-3-7-16,6-5 0 15,3-1-2-15,6 4-1 16,2 4 1-16,-4 11-1 16,-3 5 2-16,-8 7-10 15,-3 5 5-15,-4 6 6 16,0 2 3-16,-4 8 6 15,-3 1-3-15,2 1-2 16,-3 0-2-16,8-7 3 16,4 0 1-16,2-5-3 0,6-2 1 15,6-3-2-15,4-5-7 16,13-5-38-16,4-3-22 16,1-7-70-16,4-3-41 15,-11-7-76-15,-4-1 80 16,-11-1 96-16</inkml:trace>
  <inkml:trace contextRef="#ctx0" brushRef="#br0" timeOffset="-108428.89">19255 12084 558 0,'0'0'261'0,"0"0"-97"16,0 0-35-16,8 5-5 15,10 0-13 1,33-2-26-16,-24-11-18 16,14 2-33-16,4-1-12 0,0 2-32 15,-2 1-23-15,-14-2-43 16,-6 1-24-16,-11-1-72 16,1-5-85-16,1-8 170 15</inkml:trace>
  <inkml:trace contextRef="#ctx0" brushRef="#br0" timeOffset="-108189.47">19704 11850 735 0,'12'14'404'16,"-1"4"-10"-16,-1 14-291 15,0 3-16-15,-3 8-23 16,1 7-10-16,-6-1-20 15,-3-1-8-15,-5-6-23 16,0-5-19-16,3-17-47 16,2-9-22-16,3-15-72 15,0-12-40-15,5-13 295 16,0-7-120-16</inkml:trace>
  <inkml:trace contextRef="#ctx0" brushRef="#br0" timeOffset="-107921.02">19716 11670 690 0,'1'-8'326'15,"7"1"-124"-15,5 6-85 0,3 1-23 16,6 3-23 0,3 4-15-16,6 5-22 0,2 2-13 15,5 7-12-15,-2 4 1 16,2 9-1-16,-1 4 5 15,-2 16 7-15,-3 2 17 0,-10 7 19 16,-4 1-5 0,-15 2 9-16,-4 3-15 0,-13 5-15 15,-9 7 25-15,-14 2 52 16,-8 2 12-16,-23 0-11 16,-16 4-45-16,-55 3-228 15,-33 3-107-15,-83-13 155 16</inkml:trace>
  <inkml:trace contextRef="#ctx0" brushRef="#br0" timeOffset="-11780.24">24191 11246 494 0,'-3'-12'303'0,"3"1"10"0,-3 4-186 16,5 5-18-16,1 4-40 16,-3-2-11-16,0 0-5 15,9 29 2-15,13 66 3 16,-7-13-2-16,-9 16-11 16,-2-2-1-16,-9 3-1 15,-6-3 2-15,5-8 8 16,-5-3 5-16,8-27-5 15,-1-11-4-15,1-28-9 16,5-7 6-16,-2-20 16 16,3-16-4-16,6-30-14 15,1-17-9-15,17-28-30 0,-1-4-1 16,5-11-3-16,4 3-1 16,-6 16 0-16,6 10 2 15,-2 34-2-15,0 16 2 16,-2 34-2-16,1 14 0 15,-1 35 8-15,1 17-12 16,-2 20 11-16,-2 4-7 16,0 0-6-16,-5 2 10 0,8-6-10 15,3-7 6-15,-9-12 4 16,0-12-6-16,-13-22 9 16,-4-10-15-16,-10-17-67 15,-2-6-62-15,-11-17-146 16,-12-8-53-16,-6-15 203 15</inkml:trace>
  <inkml:trace contextRef="#ctx0" brushRef="#br0" timeOffset="-11614.16">24260 11758 940 0,'3'8'326'0,"27"-5"-294"15,9-2 1-15,18-6 1 16,3-5-4-16,9-6-78 0,-5-1-82 16,-8-2 85-16</inkml:trace>
  <inkml:trace contextRef="#ctx0" brushRef="#br0" timeOffset="-11076.99">24969 11396 782 0,'-15'6'332'0,"2"2"-136"15,3 5-171-15,0 12-8 16,1 7-5-16,4 12 9 16,4 5 2-16,3 9 6 15,0 10 4-15,6 14-8 16,-7 8-3-16,3-2 3 15,0-4 5-15,-6-19 8 16,-1-13 8-16,-4-19 1 16,2-9-3-16,-3-20-4 15,4-9-3-15,-1-16-9 16,-7-11-2-16,4-17-17 16,-2-10 0-16,7-16-5 15,4-4-4-15,12 1 1 0,1 5-1 16,5 20 0-16,2 10 2 15,-4 20-1 1,0 11 2-16,-3 15-4 0,-1 9-1 16,-4 12-1-16,-4 4-1 15,-7 8 5-15,-7 0 0 0,-7 1 2 16,2-1-2 0,-3-3-1-16,2-5-1 0,4-9 0 15,3-1 1-15,9-8-2 16,10 0 0-1,12-6-2 1,7-2 4-16,8 0-2 0,2-3 2 0,4 3-31 16,0 2-26-16,5 1-100 15,-7 0-71-15,-2-10 145 16</inkml:trace>
  <inkml:trace contextRef="#ctx0" brushRef="#br0" timeOffset="-10467.32">25388 11534 1056 0,'12'-6'369'15,"5"5"-340"-15,0 5-2 16,-3 17-7-16,-4 8-8 15,-4 17-4-15,-1 8 14 16,-5 13 25-16,-1 0 11 16,-2 0 15-16,1-6-4 0,3-19-23 15,-1-8-9-15,3-23-22 16,0-8-3-16,-3-15 26 16,2-14-1-1,-1-23 3-15,-1-10-9 0,0-14-26 16,0 1-2-16,1-2-4 15,1 9 5-15,2 11-4 16,1 9 0 0,-2 21 0-16,2 9-5 15,-1 17 4-15,3 10 2 0,5 15-3 16,-1 5 3-16,5 7 0 16,-1-2-3-16,7 0 2 15,1-6 0-15,-1-5-1 16,0-6 1-16,-1-9 4 0,0-5-8 15,0-13 5-15,3-7 0 16,-4-7 0 0,-4-8 8-16,-7-7-5 0,4-2 11 15,-7-2-5-15,6 4 1 16,1 16-6-16,-8 1-7 16,0 19 2-16,2 10 0 0,-1 18 0 15,3 14 0 1,1 16 6-16,-1 7-7 0,3 3-1 15,-4 1 3-15,1-2-49 16,0-7-31-16,-2-17-82 16,3-11-61-16,-3-23 405 15,2-11-188-15</inkml:trace>
  <inkml:trace contextRef="#ctx0" brushRef="#br0" timeOffset="-10028.35">26212 11253 1018 0,'-1'0'377'0,"3"11"-290"0,4 8-26 16,7 19-3-16,-7 11-1 16,3 20 5-16,-9 9 6 15,1 8-1-15,0 2 3 16,-1 7-24-16,5 0 0 15,-4-7-8-15,3-18-11 16,-3-32-10-16,0-15-11 16,6-28-7-1,-7-9 3-15,7-29 3 0,-6-14-1 16,1-26 1-16,-1-7-7 0,1-9 3 16,3-7 0-16,4 0-1 15,4 7 2-15,4 24-2 16,5 23 4-16,-6 29 1 15,6 14-1-15,-2 25 7 16,2 15-5-16,4 32 1 16,0 7 6-16,-1 11-14 15,-2 1 8-15,-2-9-7 16,-5-6-3-16,-1-13-9 16,-1-10-19-16,-8-16-73 15,1-8-55-15,-9-18-78 0,-8-7-56 16,-6-14 192-1</inkml:trace>
  <inkml:trace contextRef="#ctx0" brushRef="#br0" timeOffset="-9882.04">26100 11681 924 0,'10'5'358'0,"24"-3"-265"15,16-2-22-15,20-4-26 16,2-5-36-1,6-10-108-15,-4-1-71 0,-7-10 101 16</inkml:trace>
  <inkml:trace contextRef="#ctx0" brushRef="#br0" timeOffset="-9381.73">27409 11382 1153 0,'-15'7'393'0,"4"4"-382"0,-5 3-10 16,-2 7 6-16,0 11-7 16,1 14 2-16,3 5 10 15,7 18 15-15,0 3 18 16,0 14 12-16,3-4 0 15,-1-8-12 1,2-8-11-16,3-28-13 0,-4-8-9 16,5-20-4-16,-1-7 5 0,3-15 27 15,-8-9 0-15,3-27 3 16,0-13-7 0,1-20-28-16,3-11-2 0,7-9-3 15,-2-4-3-15,4 5 0 16,7 6-2-16,-1 29 3 15,7 17 0 1,3 32-1-16,-1 16-3 16,-3 23-4-16,-2 11 4 0,-3 17 0 15,-3 4 2-15,-12 4 1 16,-4 0-3-16,-11-7 0 16,-6-4 4-16,-4-12 2 15,-4-6-3-15,-4-14-4 16,0-3-23-16,0-13-70 15,9-6-31-15,4-12-99 16,5-8-44-16,18-10 179 0</inkml:trace>
  <inkml:trace contextRef="#ctx0" brushRef="#br0" timeOffset="-8865.69">27502 11410 689 0,'3'9'305'15,"-1"-4"-141"-15,3 2-66 0,2-2-7 16,8 0-22-16,4-2-2 16,3-2-3-16,11 2-9 15,-5 5-6-15,2 9-24 16,-5 5-7-16,-6 11-8 16,-9 2 0-16,-4 5-6 15,0-2 2-15,-12-4-1 16,6-5 4-16,-16-9 20 15,-8-2 4-15,-5-11 5 16,2-6 1-16,7-10-9 16,5-10-2-16,12-12-5 15,1-2-2-15,15-3-11 16,5-3-2-16,10 6-8 16,2 7-2-16,3 9 0 0,-1 12-1 15,-3 17 2-15,1 2 0 16,-5 11 1-16,4-1 1 15,-5-5 1-15,-1-1-2 16,1-11 0-16,0-1-1 16,-5-10 1-16,-3-3 5 15,-7-9 15-15,-7-4 8 0,-10-9 0 16,-7 0 1-16,-12-4-21 16,-4 5 0-16,-6 9-9 15,3 3-1-15,2 15-12 16,2 4-26-1,12 14-52-15,7-1-56 0,20 6-83 16,7 0-46-16,18-8 174 16</inkml:trace>
  <inkml:trace contextRef="#ctx0" brushRef="#br0" timeOffset="-7902.82">28383 11284 755 0,'5'-24'352'0,"-6"0"-145"16,-3 4-59-16,-7 7-19 16,-4 5-25-16,-4 10-27 0,-5 10-19 15,-1 16-27-15,-2 5-11 16,5 18-14-16,0 7-2 16,12 12-1-16,-1 1 1 15,11-8-1-15,10-7 3 16,8-16-4-16,14-8-1 15,1-12 4-15,6-13 3 16,2-14 31-16,-2-10 15 0,4-17 15 16,0-1 1-16,-4-13-15 15,-4-1-17 1,-10-3-7 0,-12 5-10-16,-17 9-4 0,-7 4-4 0,-13 18-1 15,0 5 0-15,-4 20-12 16,4 11 7-16,5 14-4 15,7 10-3-15,12 1 0 16,6 2 3-16,18-10-9 16,6-11 8-16,16-9 4 15,7-11-11 1,7-9 11-16,2-6-6 0,-6-19 0 0,-2-6 5 16,-5-13 3-16,-6-3 13 15,-3 1 2-15,-8 0 1 16,-19 5-7-16,-10 4-4 15,-20 11-10 1,-5 7 1-16,-10 17-3 0,2 6-1 16,-1 11 1-16,-1 7 0 15,11 5 3-15,5 0-5 16,16 2 2-16,8-2-2 16,15-1-5-16,6-2 7 0,12 0-2 15,5-1-1-15,0-3 6 16,-1 2-3-1,-15 5-5-15,-8-1 5 0,-14 5-3 16,-8 5 0-16,-7-6 4 16,-10 0-3-16,-2-9 1 15,-7-2 1-15,13-13-1 16,1 1 2-16,10-14-1 16,13-7-4-16,5-12 1 15,9-12 1-15,16-11 1 16,-4-3 2-16,8-2 1 15,1 3-2-15,-11 9 0 16,-2 8-3-16,-19 14 3 0,-3 5 1 16,-12 12-1-16,-6 5-1 15,-6 3-1 1,-6 7-1-16,-1 6-1 16,-2 2 1-16,9 3 2 0,3-1 0 15,10-2 1-15,7-1 1 16,9-2-3-16,2 0-3 15,8 0 0-15,-2 1 5 16,2 1 3-16,-2 2 0 0,-4 2 0 16,-5 2-5-1,-12 3-2-15,-5-1-7 0,-12 1-20 16,-6-2-27-16,-6-6-48 16,-1-4-22-16,4-7-59 15,3-6-21-15,12-13-81 16,6-6 411-16,16-20-126 15</inkml:trace>
  <inkml:trace contextRef="#ctx0" brushRef="#br0" timeOffset="-7704.2">29754 11155 616 0,'14'-4'345'15,"2"2"-50"-15,-9 7-132 16,-1 2-13-16,-3 6-42 15,-2 4-13-15,-2 0-35 0,-2 0-15 16,-4-6-78-16,4-1-82 16,3-7-147-16,2-2 151 15</inkml:trace>
  <inkml:trace contextRef="#ctx0" brushRef="#br0" timeOffset="-7569.05">29736 11396 1120 0,'-17'30'426'0,"15"6"-320"15,-2-2-41-15,-1-3-8 16,5-9-70-16,0-18-228 16,0-10 166-16</inkml:trace>
  <inkml:trace contextRef="#ctx0" brushRef="#br0" timeOffset="-7004.43">30867 11555 987 0,'-15'-8'421'16,"8"1"-278"-16,3 5-24 16,2 2-16-16,2 12-55 15,1 7 5-15,5 17 13 16,-3 6 3-16,1 22 15 0,-2 9 0 15,-6 14-21-15,-3 7-3 16,-5-10-3 0,0-3-7-16,1-7-7 15,2-11-2-15,1-6-14 0,2-13-9 16,-1-18-8-16,3-6-5 16,-3-18-6-16,-2-4-5 15,-3-17-66-15,-3-11-44 16,6-15-100-16,3-9-57 0,12-6-67 15,6-3-8-15,9 2 224 16</inkml:trace>
  <inkml:trace contextRef="#ctx0" brushRef="#br0" timeOffset="-6658.84">31179 11702 483 0,'35'-11'229'15,"-6"5"-109"-15,-2 1 6 16,-4 5 9-16,-4 5 3 15,0 2 12-15,-4 8-12 16,-5 0-9-16,-4 10-27 16,-5 5-23-16,-8 10-20 15,0 5-10-15,-6 9 4 0,0 3 13 16,6-2 0 0,1 1 6-16,4-3-7 15,2-5 0-15,2-10-5 16,4-3-3-16,6-16-4 0,1-4-7 15,12-6 2-15,8-7 1 16,13-2-11-16,5-4-8 16,14-7-10-16,-4 1-13 15,0-1-2-15,-3 1 4 0,-14 4-9 16,-1 1-18-16,-17 2-68 16,-3 0-59-16,-12-1-104 15,-3-1-44 1,-8-6-92-16,5-3 230 0</inkml:trace>
  <inkml:trace contextRef="#ctx0" brushRef="#br0" timeOffset="-6255.99">32311 11634 788 0,'37'-26'386'0,"16"-1"-82"15,-6 0-145-15,-9 9-37 16,-3 2-27-16,-28 8-48 16,-6 3 2-16,-16 10-7 0,-17 1-2 15,-9 11-16-15,-4 3-3 16,-6 7 0-16,12 1 13 16,9-3 8-1,7-2-7-15,17-3 2 16,6 1-17-16,15 4-6 0,8-2-2 31,13 1-1-31,9 0 3 0,6-1 6 0,6 5 3 0,-7-3-1 16,-9 3 1-16,-13 3 3 15,-13-6-5-15,-15 9-5 16,-11-4 2-16,-21-1-10 16,-7 2 0-16,-22-6-3 15,-3-2-11-15,-5-5-39 16,0-3-35-16,8-7-115 15,12-4-61-15,8-6-107 16,9-7 206-16</inkml:trace>
  <inkml:trace contextRef="#ctx0" brushRef="#br0" timeOffset="-5791.36">30446 12891 704 0,'22'14'365'0,"22"-11"7"16,11-2-250-16,29-5-16 16,18-8 12-16,35-2-29 15,15-3-9 1,35-6-26-16,4 0-20 15,5-2-17-15,5 3-2 0,-21 3 29 16,-12 4 2-16,-22-1-5 0,-20-2 6 16,-27 0-34-1,-15 4-6-15,-40 0-15 0,-14 0-47 16,-31-8-131-16,-13-1-60 16,-16-8 613-1,-5-2-348-15</inkml:trace>
  <inkml:trace contextRef="#ctx0" brushRef="#br0" timeOffset="-5594.99">32467 12276 753 0,'50'12'312'0,"8"5"-204"15,5 6-20-15,-4 9-26 16,-4 2-18-16,-8 7-19 15,-10 2-8-15,-18 5-4 16,-12-5-15-16,-35 12-28 16,-8-3-18-16,-23-4-60 15,-10-2-32-15,-13-16 91 16</inkml:trace>
  <inkml:trace contextRef="#ctx0" brushRef="#br0" timeOffset="-5205.26">30884 12593 765 0,'14'-3'361'16,"0"-2"-83"-16,-1 2-233 15,-12 2 9-15,-10 6-15 16,-9 6-14-16,-14 12 7 16,0 5-16-16,-10 12-2 15,0 7 9-15,1 3 15 16,-4 1 15-16,14-2 4 15,4-8-3-15,12-7-18 16,20-4-13-16,13-5-17 16,10-4-3 31,24-8-21-47,-1-5-44 0,13-16-163 0,4-5 147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5:00:40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12778 12559 965 0,'-12'2'437'0,"-11"2"-90"16,4 4-317-16,4 7-4 0,-5 8-1 15,-5 16-15-15,-3 10-7 16,0 11-3-16,-2 8 0 16,6 8 2-16,1 7-1 15,2 14-1-15,4 4 0 16,-5 0 9-16,0-3 9 0,7-12 19 16,-9-10 9-1,0-14-5-15,1-8-4 16,-6-20-16-16,2-12 1 0,7-25 2 15,1-15-1-15,6-38-1 16,11-14-11-16,8-32-9 16,11-14 5-16,21-9-4 15,-4-2-2-15,15 17-1 16,-5 8 3-16,-3 31-1 16,5 15 4-16,-4 29-1 15,0 17-3-15,1 32-3 16,3 20 1-16,-2 33 6 15,3 6-9-15,-10 15 7 16,-2 2 1-16,-4-3-10 16,-7-2 5-16,-3-18-5 0,-5-12-3 15,-2-24-20-15,-2-9-27 16,1-20-77 0,-3-10-48-16,-4-23-109 0,-5-13-116 15,-5-19 267-15</inkml:trace>
  <inkml:trace contextRef="#ctx0" brushRef="#br0" timeOffset="178.79">12435 13216 1186 0,'12'-2'428'15,"20"-4"-351"-15,25-7-54 16,12-4-13-16,23-3-21 15,3-2-71-15,-3-2 109 16,-5-1-45-16</inkml:trace>
  <inkml:trace contextRef="#ctx0" brushRef="#br0" timeOffset="692.09">13288 12859 730 0,'-25'-4'416'0,"7"1"2"16,19 3-345-16,10 4-28 15,18 15-32-15,-1 5 0 16,5 15-5-16,-1 5 4 16,-15 5-7-16,0 3 0 15,-11 1-2 1,2 2-2-16,-7-11-1 0,1-8 4 0,0-16 8 15,-6-14-1-15,2-4 7 16,-5-9 13-16,4-20-5 16,4-8-1-16,-2-26-10 15,3-7-14-15,5-4-2 16,0-3-3-16,10 11-2 16,0 6-1-16,0 20 3 15,-2 10 1-15,-3 17 3 16,-4 8 0-16,-4 13-3 15,-4 13-2-15,-8 11 2 16,-4 6 1-16,-4 8 2 16,-5-6 0-16,10-6-2 15,-1-5-1-15,7-10-1 16,5-6 0-16,7 1 1 0,8-4-2 16,12-3 4-16,5-1-1 15,13-2 0 1,6-2 2-16,13-4 1 0,2 2 2 15,-2-3-34-15,-7 0-53 16,-12-2-111-16,-9-7-65 16,-11-12 152-16</inkml:trace>
  <inkml:trace contextRef="#ctx0" brushRef="#br0" timeOffset="1015.48">14376 12573 1231 0,'9'-10'439'0,"16"-9"-373"16,2-3-32-16,-1-9-8 15,-3-5-9-15,-6-1-12 16,-3 0-3-16,2 9-2 15,-5 3 1-15,-1 17 2 0,0 6 6 16,0 14 11 0,3 11 2-16,2 17-1 0,0 8-7 15,-2 7-5 1,-4 2-7-16,-2 2-7 0,-2 0-10 16,-7 7-41-16,-5-4-34 15,-6-6-82-15,-6-6-52 16,-2-11 139-16</inkml:trace>
  <inkml:trace contextRef="#ctx0" brushRef="#br0" timeOffset="1200.33">14333 13066 877 0,'30'-18'386'16,"13"-10"-155"-16,14-10-179 15,13-6-18-15,22-6-49 16,1-5-72-16,0-2-14 16,-7-2 47-16</inkml:trace>
  <inkml:trace contextRef="#ctx0" brushRef="#br0" timeOffset="1343.81">15169 12266 1325 0,'-4'2'439'15,"19"0"-546"-15,3 1-111 16,-18-4 134-16</inkml:trace>
  <inkml:trace contextRef="#ctx0" brushRef="#br0" timeOffset="1500.03">15077 12849 1389 0,'-7'28'409'0,"7"-15"-643"15,-6-4 157-15</inkml:trace>
  <inkml:trace contextRef="#ctx0" brushRef="#br0" timeOffset="1817.77">12531 14349 1351 0,'54'-8'553'15,"47"-22"-231"-15,60-38-322 16,33-20 13-16,43-29-4 16,18-10 7-16,29-11-9 15,9-1-7-15,11-4 3 16,-18 6-3-1,-5 9-4-15,-26 7 2 0,-33 17-14 16,-21 6-38-16,-59 24-110 16,-22 7-74-16,-55 19 139 15</inkml:trace>
  <inkml:trace contextRef="#ctx0" brushRef="#br0" timeOffset="2764.04">17447 12816 469 0,'-8'-5'127'0,"-1"-2"-135"16</inkml:trace>
  <inkml:trace contextRef="#ctx0" brushRef="#br0" timeOffset="10765.78">17090 13226 828 0,'0'-13'314'15,"2"-4"-242"-15,-1-1-4 16,-1-6 2-16,-5 0-2 16,0 4 5-16,5 2 2 0,-2 11-4 15,2 4-9 1,6 20-12-16,-1 18-5 0,5 40-11 15,-4 17-2-15,-6 22-4 16,-1-4-7 0,1-18-5-16,9-13-5 15,13-36-6-15,14-13 1 0,11-29-1 16,2-14 3-16,9-33 1 16,-3-19 3-16,4-22-1 15,-4-4-3 1,-5-1 1-16,-6 6 0 0,-9 17 12 15,-11 13-1-15,-16 27 13 16,3 16-7-16,-11 19-7 16,7 12 0-16,0 34-20 15,-7 13 9-15,4 24-11 16,-6 11 2-16,-9 11 5 0,2 3-10 16,-10 5 7-16,-7-4 2 15,-3-10-6-15,-13-4 1 16,-5-19 0-16,4-13 2 15,5-27 0-15,4-14 4 16,4-24 6-16,-3-11-9 16,4-21 7-16,2-7-6 15,6-16-14-15,1-5 7 16,16 2-15-16,14-2-7 0,17 11-26 16,18 7-38-16,13 10-105 15,-2 6-64 1,13 12 157-16</inkml:trace>
  <inkml:trace contextRef="#ctx0" brushRef="#br0" timeOffset="11051.05">17949 13907 1303 0,'-9'-4'466'0,"7"-2"-395"16,4 6-40 0,-1 5-10-16,-2-5-12 15,-2 28-3-15,-7 56-5 0,3-21-3 16,5 7 0 0,-1 3 1-16,9-2 3 0,3-10 0 15,5-14-2-15,9-11-2 0,3-14-7 16,2-8-16-16,-1-9-74 31,0-8-59-31,-10-12 101 16,-15-5-8-16</inkml:trace>
  <inkml:trace contextRef="#ctx0" brushRef="#br0" timeOffset="11213.55">17886 14315 1085 0,'10'1'411'0,"22"-13"-323"16,13-11-44-16,30-17-35 16,14-6-7-16,10-6-83 15,4-1-109-15,-5 1 127 16</inkml:trace>
  <inkml:trace contextRef="#ctx0" brushRef="#br0" timeOffset="11433.19">19277 13607 936 0,'33'-5'464'16,"11"-6"-48"-16,28-1-381 15,-2-1-10-15,-3 2-150 16,-8 3-93-16,-26 3 130 15</inkml:trace>
  <inkml:trace contextRef="#ctx0" brushRef="#br0" timeOffset="11581.98">19050 14089 1189 0,'51'-2'449'0,"19"-17"-299"16,54-27-134-16,19-10-12 16,-2-14-148-16,2-7-293 15,-30-7 290-15</inkml:trace>
  <inkml:trace contextRef="#ctx0" brushRef="#br0" timeOffset="12099.9">21087 12972 868 0,'-63'7'408'16,"34"2"-142"-16,2 3-179 0,-11 4-16 16,5 8-43-16,4 6-15 15,14 12-7-15,6 10-2 16,10 10 2-16,8 2 3 15,13-7 14-15,5-7 8 16,27-16 5-16,7-11 7 16,16-20 9-1,5-19-2-15,0-29 13 0,2-19-4 16,1-20-20-16,0-7-5 0,-23-6-21 16,-16 9-8-16,-35-2-5 15,-21 13-1-15,-26 18-1 31,-19 9 1-15,-18 38 0-16,-4 13-11 0,-3 29-39 0,10 14-19 0,9 13-68 16,5 5-43-16,17-2-87 15,3-6-12-15,23-14 174 16</inkml:trace>
  <inkml:trace contextRef="#ctx0" brushRef="#br0" timeOffset="12349.8">21176 12729 1559 0,'-23'5'578'0,"17"8"-479"0,6 6-43 0,1 24-46 0,4 10-11 0,1 22-17 0,1 13 1 0,0 21-11 0,-1 11-5 0,-2 4-32 0,0-2-10 0,3-31-20 0,3-11-23 0,6-30-77 15,1-14-66-15,-4-23 159 16</inkml:trace>
  <inkml:trace contextRef="#ctx0" brushRef="#br0" timeOffset="12545.67">21958 13373 1778 0,'34'13'614'15,"4"2"-556"-15,-11-1-144 0,-4 3-51 16,-18 4-129-16,-5 3-66 15,-8 6-160-15,-3-1 297 16</inkml:trace>
  <inkml:trace contextRef="#ctx0" brushRef="#br0" timeOffset="13252.8">22769 12689 809 0,'-13'6'427'15,"0"1"-34"-15,8 6-328 16,2 15-54-16,-2 14-13 15,4 18-19 1,0 6-3-16,10 1 4 0,5-13 0 0,19-18 15 16,7-12 3-16,17-29 1 15,4-10 0 1,0-23 5 0,-5-10 5-16,-10-7 13 0,-2 0 1 31,-12 1 12-31,-4 6 7 0,-14 10 8 0,-1 6 0 0,-7 17-15 15,-4 6-11-15,-3 13-16 16,-5 13-2-16,3 20-1 16,-1 13-1-16,0 19-2 15,1 2-1-15,0 10 2 16,-1 2 1-16,2 2-1 16,0 4 0-16,1-9-3 15,-3-5 2-15,-1-12 3 0,-4-12 0 16,-3-17 2-16,-3-9-4 15,-6-18-1 1,-3-8 0-16,-3-18 1 16,1-11 0-16,5-14-2 0,7-5-1 15,14-8 0-15,10 3 1 16,15 1-7-16,9 1-24 16,13 9-85-16,5 3-67 15,12 7 108-15</inkml:trace>
  <inkml:trace contextRef="#ctx0" brushRef="#br0" timeOffset="13676.85">24048 12604 1199 0,'5'0'429'15,"3"4"-371"-15,-6 7-19 16,6 18-12 0,-6 70-8-16,-20-27-4 15,2 8 6-15,-1 5 26 0,6-1 13 16,7-5 21 0,4-2-4-16,13-12-25 0,7-11-8 0,15-12-24 15,6-12-14-15,13-19-55 16,10-10-59-1,5-25-151-15,2-10-80 0,-4-20 206 16</inkml:trace>
  <inkml:trace contextRef="#ctx0" brushRef="#br0" timeOffset="13933.77">24695 12677 857 0,'-6'-3'338'0,"6"6"-223"0,1 1-20 16,-1-4 3-16,0 0-12 15,10 28-25-15,7 35-24 16,-8-12-26-16,1 4-3 16,1-1-2-16,1 0-2 15,-1-8 2-15,-1-6-6 0,-1-14-11 16,3-6-19-16,0-15-68 15,2-6-50 1,-4-9-80-16,-2-7-41 0,-5-10 172 16</inkml:trace>
  <inkml:trace contextRef="#ctx0" brushRef="#br0" timeOffset="14117.84">24592 12966 778 0,'-8'5'337'0,"18"-4"-163"15,14 0-53-15,21-7-24 16,15-4-10-16,24-10-33 16,9-3-19-16,8-2-28 15,3-3-1-15,-3 0-81 16,-8-1-60-16,-12 5-94 0,-11 1 1 16,-24 0 140-1</inkml:trace>
  <inkml:trace contextRef="#ctx0" brushRef="#br0" timeOffset="14365.8">25632 12703 766 0,'-5'13'353'0,"2"0"-140"0,5-1-113 16,6-1-14-16,14 1-3 16,13-2 2-1,19-6 4-15,1 2 1 0,8-6-31 16,-7-3-18-16,-11-4-37 15,-2-7-19-15,-9-6-54 16,-6-1-47-16,-5-9-109 16,-5-2-56-16,-8-6 170 62</inkml:trace>
  <inkml:trace contextRef="#ctx0" brushRef="#br0" timeOffset="14516.23">26167 12361 787 0,'-1'24'371'0,"9"7"-133"16,7 3-89-16,4 14-34 0,6 11-17 15,3 12-30-15,-9 10-19 16,-3 3-26 0,-7-7-18-16,-9-17-48 15,0-18-37-15,1-26-91 0,4-16-56 16,9-32 142-16</inkml:trace>
  <inkml:trace contextRef="#ctx0" brushRef="#br0" timeOffset="14784.82">26357 12085 1193 0,'62'29'486'0,"21"10"-293"16,8 9-92-16,11 14-30 16,-2 6-35-16,-15 12-28 15,-8 6-6 1,-35 10-2-16,-18 7-1 0,-44 7-8 16,-31-1 1-16,-67 18-14 15,-41 8-6-15,-77 10-176 16,-51 5 144-16</inkml:trace>
  <inkml:trace contextRef="#ctx0" brushRef="#br0" timeOffset="16999.06">22108 13296 508 0,'-3'3'270'15,"0"-1"-68"-15,2-3-102 16,1 1-23-16,0 0-28 15,0 0-8-15,0 1-13 16,5 24-3-16,4 36-15 16,-5-21-6-16,-4 8 4 15,0 1 4-15,1-4 18 16,2-6 6-16,-1-13 6 16,3-9 0-16,-2-10-19 15,-1-5-9-15,0-2-11 16,-2-1 8-16,0-4 0 15,4-24 0-15,7-52 7 16,-6 32-12-16,-5-1 3 16,0 4 0-16,-1 7-6 0,-2 8 2 15,0 10 1-15,3 9-1 16,2 25-7 0,-1 12-13-16,4 28-97 0,-5 7-77 15,0-2 114-15</inkml:trace>
  <inkml:trace contextRef="#ctx0" brushRef="#br0" timeOffset="20147.9">28845 12763 1435 0,'-19'-6'483'16,"22"6"-468"-16,8 4-9 0,1 12-8 15,1 12 1-15,-2 19-2 16,-3 10 2 0,2 7 1-16,1 5 0 15,1-3 3-15,-3-4-1 0,1-6-2 16,-1-3 4-16,-5-23-4 15,2-8-2-15,-4-23 2 16,1-14 0 0,4-33-2-16,2-18 7 0,4-28 1 15,-3-17-10-15,1 1 1 16,-5 46-5 0,-3 33 1-1,1-1 9-15,8-62-3 0,-1 26 1 0,4 41-5 16,-8 50 1-16,5 33 3 0,4 10 1 15,8 20 3-15,9-2-1 16,3-14-4 0,4-5 1-16,-3-21-3 15,2-11 3-15,8-24 0 0,2-15-2 16,2-25 3-16,-1-12-1 16,-1-17 4-16,-7-3 2 15,-10-5 3-15,-9 1-1 16,-16 3 6-16,-9 6 3 0,2 19 0 15,-5 10 5-15,-9 28-3 16,6 13-5 0,-18 24 0-16,10 17-5 15,11 17-4-15,-3 5 0 0,11 2-3 16,0-6 1-16,8-8-4 16,3-10-4-16,6-14-41 15,3-10-41 1,-3-17-114-16,2-7-62 0,4-21 157 15</inkml:trace>
  <inkml:trace contextRef="#ctx0" brushRef="#br0" timeOffset="20534.5">30107 12727 1014 0,'-10'0'362'0,"0"1"-296"0,-10 7-63 16,-6 7-1 0,-6 6 1-16,2 7-5 0,7 10 4 15,4-1 4-15,7 7-5 16,7-3 1-16,15-7-1 15,15-3-1-15,7-14-3 16,13-4 3-16,7-13 9 16,-3-10 2-16,7-16 5 15,-9-8 0-15,-15-7-13 16,-12-3 5-16,-17-6-2 16,-13-1-5-16,-20 3-7 15,-4 6-17 1,-17 22-26-16,1 13-19 0,1 25-52 15,-3 7-35-15,17 14 96 16</inkml:trace>
  <inkml:trace contextRef="#ctx0" brushRef="#br0" timeOffset="21336.98">30800 12684 1094 0,'-18'-35'444'0,"-4"4"-303"0,-13 3-74 16,-10 7-16-16,-3 17-53 15,-12 7-19-15,2 18-12 16,7 11-1-16,6 14 7 16,16 3 14-16,19 0 12 15,9-4-1-15,22-12 6 16,10-3 0-16,13-18 6 15,9-9 8-15,3-23 4 16,4-15-1 0,-4-22-1-16,-8-13-7 0,-7-11-4 15,-11-5-1-15,-8-3 4 16,-9 4 10-16,-11 4 11 16,-4 6 8-16,-6 23 0 15,0 13 4-15,-3 29-17 0,-2 13-9 16,-1 25-11-16,-3 9-5 15,5 22-5-15,4 11 2 16,1 9 0-16,1 3-2 16,5-4 2-16,2-6 1 15,7-8-1-15,6-1 4 16,5-15 0-16,4-9-2 0,10-20-1 16,3-12-6-1,8-17 3-15,1-9-3 0,4-15 3 16,-9-8 4-16,-11-6-2 15,-9-2 1-15,-19 2 2 16,-6 6 0-16,-12 14-3 16,-2 11 0-1,-5 17-4-15,3 13-3 0,5 17 2 16,1 7 2-16,11 10-4 16,10-3 0-16,18-4-5 15,11-7-4-15,15-17 4 16,4-7 0-16,4-24 6 15,-2-15 3-15,2-18 5 16,-5-7 3-16,-8-9 5 0,-5-3 6 16,-22-4 7-1,-2-2 9-15,-20 2 3 0,-11 6 1 16,-5 17-3-16,-8 11-5 16,3 23-16-16,1 15-4 15,-2 28-8 1,8 13-1-16,10 27 1 0,6 8 1 15,12 8-1-15,5 1-4 16,4-11-36-16,7-4-35 0,-4-15-86 16,1-6-52-1,0-19 42-15,0-11 80 16</inkml:trace>
  <inkml:trace contextRef="#ctx0" brushRef="#br0" timeOffset="22593.7">29831 13590 1145 0,'-40'38'408'16,"17"-6"-327"-16,12 2-85 15,9 4-15-15,1 5 0 16,7-3-4 0,0-1 7-16,12-5 11 0,1-9 1 15,13-13 16-15,3-9 9 16,5-14 26-16,3-11 9 16,6-13-3-16,-8-9-7 15,-8-10-23 1,-6-3-11-1,-27 2-4-15,-4 6 0 0,-20 8-4 0,-13 8 1 0,-6 14-5 16,-4 10 0-16,-4 14-1 16,3 7-3-16,6 9 4 15,8-1 0-15,18-1 0 16,12-4 1-16,19-2-3 16,10-5-1-16,14-6 2 15,10-3-3-15,17-16 6 16,-3-2-1-16,17-12-1 15,-3-2 1-15,-15 0-3 16,1 4 2-16,-22 10 4 16,-8 5-1-16,-12 12 0 15,-5 7-4-15,-9 13 1 16,-1 7 2-16,-6 18-1 0,0 1 4 16,-2 8-3-16,5-3-2 15,13-10 4-15,8-4-4 16,11-15 2-16,2-7 0 15,6-14 0-15,2-5 4 16,0-14-3-16,0-5 4 0,-9-7-3 16,-10-5 0-1,-16-2 0-15,-8-3-2 0,-16 7 0 16,-8 4 0-16,-14 10-2 16,-6 10-1-1,0 19-1-15,-4 6 0 16,3 17 2-16,4 5 0 15,6 5 3-15,6 4 2 0,23-6-4 16,12-3-1-16,19-12-5 16,7-11 1-16,15-14 2 15,-2-13 0-15,0-18 3 16,1-3 1-16,-11-11 7 16,-4-3 7-16,-8 0 17 15,-4-3 9-15,-8 1 10 16,-5 3-6-16,-3 5-5 0,-4 2-9 15,-3 17-18-15,1 8-2 16,-4 13-4-16,1 7-5 16,-2 20-2-1,0 9 5-15,5 17-9 0,1 8 7 16,4 4-4-16,3 1 0 16,9 0 2-16,5-2-5 15,4-17 8-15,7-7-4 16,3-19-7-16,2-11-2 0,0-15 4 15,-5-11-4-15,-3-16 9 16,-5-6 2-16,-8-8 3 16,-4 1 4-16,-12 2-4 15,-6 3 1-15,-5 15-12 16,-3 7 0-16,2 16 7 16,-6 9-3-16,5 14-2 15,5 11-2-15,5 12 2 16,8 4 3-16,11-2 0 15,5-3 0-15,6-13-7 16,6-5-4-16,-4-17 12 16,-3-8 3-16,3-20-4 15,-4-13 8-15,-1-11-5 16,-1-4 0-16,-6 1 12 0,-2 5-5 16,-2 12 0-16,-2 5 1 15,-1 17-11-15,2 6-1 16,-1 17-1-1,3 11-2-15,0 12-5 16,-1 8-19-16,3 1-70 0,1-5-47 16,0-5-99-16,7-9-51 0,-2-16 187 15</inkml:trace>
  <inkml:trace contextRef="#ctx0" brushRef="#br0" timeOffset="22814.01">31741 13058 1332 0,'15'-21'516'0,"10"8"-384"16,2 2-17-16,14 10-64 16,6 4-23-16,4 17-18 15,0 10-16-15,-22 23-19 16,-12 7-10-16,-21 15-17 15,-11 1-4-15,-9 2-25 16,-8 1-35-16,-2-10-114 16,-3-8-54-16,3-17 167 15</inkml:trace>
  <inkml:trace contextRef="#ctx0" brushRef="#br0" timeOffset="23062.99">31940 13899 1829 0,'23'-13'597'15,"-1"-34"-567"-15</inkml:trace>
  <inkml:trace contextRef="#ctx0" brushRef="#br0" timeOffset="25785.77">5655 14543 803 0,'9'-11'292'16,"-8"-4"-251"-16,6 2-13 15,-11-1 1-15,-8 3-7 16,8 3-4-16,-14 8-6 16,6 1-2-16,-3 11-4 15,1 7-2-15,8 12 0 16,3 11 3-16,3 10 11 16,4 1 7-16,4-3 13 0,5-11-3 15,15-9-11 1,-2-8-4-16,3-8-16 0,4-8-1 15,-4-8 3-15,0-7-2 16,1-10 1-16,-6-7 2 16,-7-11 6-16,-1-5 10 15,-9-8 12-15,-1-1 3 0,-7 2 1 16,-5 1-5-16,-1 9-9 16,-6 6-1-16,-1 10-5 15,2 8-3-15,-1 14 0 16,2 2-2-16,5 15-11 15,4 5 1-15,7 10-4 16,7 9-2-16,1 13-1 16,-1 3 2-16,4 12 0 15,-1-3 2-15,2 6-1 16,0 1 0-16,-6 3 0 16,-1 11 0-16,-8-4 0 15,-5 1 0-15,-9-12-2 16,-7-9 1-16,-6-16 5 15,-2-8-4 1,1-20 3-16,-4-9-1 0,-4-13-4 16,-1-13 4-16,-7-15-1 0,5-3-1 15,17-13 0-15,6-1 0 16,15 1 0-16,4 1 2 16,28 13-20-16,5 6-24 15,17 10-68-15,5 5-44 16,-12 8-63-16,0 5 210 0,-10 10-22 15</inkml:trace>
  <inkml:trace contextRef="#ctx0" brushRef="#br0" timeOffset="26116.08">6312 15346 988 0,'-13'0'380'0,"6"0"-269"15,4 0-33-15,2-1-34 16,0 1-20-16,0 0-28 16,-2 13 5-16,-3 17-5 15,-10 63 4-15,17-30 4 0,4 5-5 16,4-3 1-16,2-2 2 15,-3-9-3-15,0-2-1 16,6-8 6-16,-6-7-4 16,3-14 3-16,-1-7-11 15,-1-16-73-15,1-2-27 16,-3-14-79-16,0-9-35 16,-8-9 147-16</inkml:trace>
  <inkml:trace contextRef="#ctx0" brushRef="#br0" timeOffset="26295.69">6034 15831 708 0,'-14'15'383'16,"9"-4"-69"-16,28-15-222 15,16-6-33-15,25-18-46 16,8-13-6-16,5-14-38 15,2-5-101-15,-21-8 88 16</inkml:trace>
  <inkml:trace contextRef="#ctx0" brushRef="#br0" timeOffset="27598">7736 13073 749 0,'-11'-30'323'15,"4"3"-204"-15,-2-4-32 16,-2 2-21-16,0 3-37 16,-3 4-9-16,6 11-7 0,-4 5 2 15,5 15-3-15,-3 9-3 16,6 20 9-16,9 12-5 16,4 14 3-16,6 1 2 15,11-2-5 1,0-8-2-16,2-17-8 0,4-11 0 15,-6-17 2-15,0-11 1 0,3-19 14 16,-2-8 9 0,-2-15 4-16,3-6-2 0,-6-4-12 15,-5 2-9-15,-11 5-7 16,-6 4 1-16,-6 14 1 16,-5 5 1-16,4 16 3 15,0 7-1-15,1 14-2 16,8 12 0-16,5 12-7 15,9 8-2-15,9 13 3 16,2 7-1-16,11 8 3 16,-7 0 2-16,-11-5-3 15,1-4 1-15,-22-3-2 16,-3-2 0-16,-7-5 0 16,-10-7-2-16,-7-13 3 15,-7-8-1-15,-9-15 3 0,-1-7 2 16,3-13-2-16,4-9-3 15,13-10 1-15,7-5-1 16,14-7 0-16,11-1 2 16,16-1-13-16,10-1-23 15,15 4-88-15,13 3-71 16,6 8 113-16</inkml:trace>
  <inkml:trace contextRef="#ctx0" brushRef="#br0" timeOffset="27931.21">8476 13357 709 0,'-7'-5'295'0,"6"1"-201"0,0 3-5 16,-8 1-21-16,10 8-24 15,-4 7-9-15,1 8-16 16,0 4-3-16,-6 8-10 16,7 3 4-16,0 7 8 0,3 0-1 15,13 2 7 1,2 0-6-16,8-5-10 16,0-6-1-16,-1-11-8 15,-3-6 0-15,3-14-14 0,-4-2-21 16,-7-9-41-16,4-8-28 15,-14-8-48-15,3 0-9 16,-7-10 103-16</inkml:trace>
  <inkml:trace contextRef="#ctx0" brushRef="#br0" timeOffset="28104.89">8353 13718 774 0,'23'-8'297'0,"24"-17"-221"16,11-1-29-16,8-7-23 15,-2-1-16-15,-9 8-113 16,-13-3 79-16</inkml:trace>
  <inkml:trace contextRef="#ctx0" brushRef="#br0" timeOffset="28324.83">9079 13358 995 0,'10'11'368'0,"19"-5"-301"16,-5 0-17-16,3-7-39 15,-1-2-11 1,-3-8-64-16,3-2-24 0,3-5-81 16,-1-5-32-16,0-3 131 15</inkml:trace>
  <inkml:trace contextRef="#ctx0" brushRef="#br0" timeOffset="28557.4">9739 12821 864 0,'2'14'427'0,"4"2"-79"0,4 15-232 16,2 20-54-16,-1 12-22 15,-3 26-29-15,-4 13-4 16,-2 11-38-16,-3-3-43 15,-1-16-136-15,4-19-68 16,0-35 161 0</inkml:trace>
  <inkml:trace contextRef="#ctx0" brushRef="#br0" timeOffset="29494.99">10771 15476 872 0,'-11'-5'358'0,"5"3"-218"15,1-3-22-15,-1 3-51 0,2 2-16 16,-3 2-30 0,0 6-10-16,2 12-3 15,1 5-8-15,6 17-1 16,2 8 2-16,5 8-2 0,3-2 1 15,7-14 1-15,4-7-2 16,5-21 1-16,5-11-1 16,10-17-3 31,-4-17 1-47,6-18 6 15,1-8-1-15,-11-16 6 0,1-2-3 0,-7-2-7 0,-5 2 3 0,-2 13-1 0,-5 13 3 0,-2 21 3 16,-4 10-5-16,-5 20 0 15,4 9-1-15,-2 23-1 16,1 10-1-16,3 13 1 16,1 9 1-16,-1 3 2 15,1 3 0 1,-1 2-1-16,-8 1 1 0,-2-3-3 16,-1 1 1-16,-8 2 4 15,-1-5 2-15,-8-3 4 16,-4-7-1-16,-4-14-1 15,-2-4-3-15,-1-19-2 16,-2-9-1-16,-4-16-2 0,3-12-1 16,0-15-2-16,1-7 2 15,10-8-11-15,4-2-18 16,12-1-70-16,15 3-45 16,12 2 263-16,-1 7-128 15</inkml:trace>
  <inkml:trace contextRef="#ctx0" brushRef="#br0" timeOffset="29818.06">11845 15758 863 0,'1'4'391'0,"-2"-5"-152"16,1 1-160-16,0 0-56 16,0 0-10-16,0 0-14 15,3 21 1-15,7 51-2 16,5-22-1-16,-10 13 3 0,0 4 0 16,11-10 5-16,-8-2-7 15,11-13 2-15,3-8-12 16,1-10-26-16,-6-9-3 15,2-6-58-15,-6-8-26 16,-5-10-61-16,4-5 103 16</inkml:trace>
  <inkml:trace contextRef="#ctx0" brushRef="#br0" timeOffset="30008.91">11716 16078 850 0,'10'2'341'0,"12"-12"-211"15,20-1-69-15,20-13-39 16,5-5-1-16,11 0-11 16,-10-6-32-16,-12 2-122 15,-3 4 99-15,-8 3-10 16</inkml:trace>
  <inkml:trace contextRef="#ctx0" brushRef="#br0" timeOffset="30233.3">12581 15907 1083 0,'21'3'411'0,"11"-3"-293"0,19-10-81 0,2-3-14 16,6-4-12-16,-4-2-49 0,-11-1-139 0,-6 0-57 0,-12-2 120 16</inkml:trace>
  <inkml:trace contextRef="#ctx0" brushRef="#br0" timeOffset="30554.07">13225 15532 1173 0,'31'0'438'0,"14"1"-344"0,9-1-23 15,-11 6-42-15,-5 4-14 16,-19 6-59-16,-11 9-31 16,-19 11-21-16,-12 8 6 15,-8 10 39-15,-8 4 27 16,2-2 38-16,7-2 14 16,4-10 30-16,11-8 7 0,23-12-8 15,14-9-13-15,35-20-20 16,18-13-2-16,28-25-8 15,17-9-19-15,16-17 5 16</inkml:trace>
  <inkml:trace contextRef="#ctx0" brushRef="#br0" timeOffset="33027.76">7552 13953 813 0,'5'0'355'16,"-5"-1"-151"-16,0-3-47 16,-1 4 5-16,0 0-22 15,0 0-36-15,0 0-18 0,0 0-29 16,-4 0-5-16,-7 4 10 15,6-1-3-15,-28 28 2 16,26-13-3-16,-2 1-15 16,-1 10-1-16,-9 6-11 15,0 4-3 1,-11 13-7-16,-1-1-2 0,-6 6 6 16,-5 4 2-16,2-3 0 15,-5 2 0-15,-6-5-9 16,2-1 5-16,-4-9-10 15,8-6-1-15,14-8 0 16,5-7-6-16,12-9 10 16,-1-1-2-16,11-9-2 15,3-2-5-15,0 0-12 0,4-3-18 16,-2 0-45-16,0-2-39 16,0 1-84-16,0 0-34 15,0 0-86-15,-1-8-11 16,1-14 204-1</inkml:trace>
  <inkml:trace contextRef="#ctx0" brushRef="#br0" timeOffset="33432.12">6901 14358 695 0,'-3'6'290'0,"0"3"-139"15,2 0-29-15,-1 2 13 16,-2 1 0-16,4-2-6 16,-3 1-9-16,0 4-4 15,4-1-4-15,0 4-1 16,-1 6-14-16,-4 6-29 16,-3 7-13-16,-6 11-28 15,-1 2-5-15,-1 3-9 16,-2 0-2-16,0-7-3 0,2-5 2 15,5-9 2-15,1-7-1 16,8-10-2-16,2-4-3 16,4-7 4-16,6-4 4 15,9-6 12 1,7-4 5 0,14-8 4-16,3 1-5 0,5-3-7 0,12 1-3 0,-9 5-14 15,-6 3 2 1,-2 4-6-16,-16 4-6 15,-9 3-63-15,-1 0-78 16,-20 0-188-16,2 1 157 0,-4-1 62 16</inkml:trace>
  <inkml:trace contextRef="#ctx0" brushRef="#br0" timeOffset="38193.79">9702 16073 704 0,'0'-1'311'0,"1"-1"-140"16,-1 0-38-16,0 2-6 0,0 0-22 16,0 0-35-16,0 0-1 15,0 0 7 1,0 0 9-16,0 0 15 0,0 0 3 15,0 0-23-15,0 0-4 16,0 0 5-16,0 1-5 16,-1 4 9-16,-1 1 1 15,-1 2-9-15,-24 2-8 16,-43 32-21-16,14-27-18 16,-6 4-25-16,-2-2-5 15,6-3-3-15,11 2 6 0,2-7-15 16,6-1-10-16,0-3-46 15,7-3-41-15,11-2-90 16,-1 1-53-16,22-1-110 16,0-1-28-16,17-1 252 15</inkml:trace>
  <inkml:trace contextRef="#ctx0" brushRef="#br0" timeOffset="38697.06">8641 16154 769 0,'-5'-1'398'0,"-9"0"-90"15,3-1-102-15,-5-1-45 16,-6 1-29-16,-3 1-33 15,-4 0-19-15,-1 1-23 16,-1 0-6-16,-4-1-9 16,-1 1 1-16,0 0 7 15,-5-1 2-15,-4 1 4 16,1 1-9-16,-6 1-14 0,-3 0-7 16,-5 5-25-16,-4-2-2 15,6 4-39 1,4 2-28-16,13-4-64 0,6 0-39 15,12-3-60-15,6-2-30 16,8-2-36-16,3-1 170 16</inkml:trace>
  <inkml:trace contextRef="#ctx0" brushRef="#br0" timeOffset="39106.93">7287 15986 965 0,'8'2'424'0,"2"-2"-236"16,-4 7-47-16,-5 2-20 15,-7 6-34-15,-4 3-10 16,-8 0-25 0,-4 2-2-16,-4-2 9 0,-8 0 6 15,-6-2 20-15,-2-2-3 16,-3-4-22-16,4-3-14 15,4-4-28-15,2-1-12 16,5-7-18-16,1 0-16 0,9-5-70 16,4-3-40-16,8-3-81 15,5-2-31-15,4-1-53 16,7 3 21 0,5 0 183-16</inkml:trace>
  <inkml:trace contextRef="#ctx0" brushRef="#br0" timeOffset="39610.79">6813 15867 552 0,'3'1'237'15,"-3"4"-124"-15,1 0 0 16,-1-5-4-1,0 0 7-15,0 2-12 0,0 9 3 0,-1-1-1 16,0-1-5-16,-7 30 0 16,5-23-11-16,-6 2-20 15,0 0-14-15,-2-1-19 16,-4 1-1 0,3-3-12-16,-2 0-4 0,4 0-3 15,-4-3-6-15,0 0-1 16,5 0-3-16,-7-2-6 15,5-4 9-15,4-4 6 16,2 1-4-16,17 0 10 16,4 5-7-16,19 10-11 0,1 5 7 15,4 8-5-15,5 1-3 16,-9-6-20 0,-1-2-68-16,-15-10 58 0</inkml:trace>
  <inkml:trace contextRef="#ctx0" brushRef="#br0" timeOffset="43448.01">8461 15358 959 0,'0'-10'387'0,"2"4"-261"0,1 2-33 15,-2 4-20-15,-2 16-11 16,-6 8-12-16,-10 24-18 16,-3 14-8-1,-8 23-14-15,0 7 8 0,-10 23 23 16,-2 3-1-16,-9 16 8 16,-8 10 2-16,-8-1-8 15,-9 1 2 1,4-16-10-16,4-14-8 0,19-28-10 15,12-13-10-15,16-29-38 16,7-14-54-16,13-26-174 16,4-15-76-16,18-38 196 15</inkml:trace>
  <inkml:trace contextRef="#ctx0" brushRef="#br0" timeOffset="43721.39">8707 15466 1103 0,'2'-34'457'0,"0"16"-286"15,-1 5-12-15,-4 20-48 16,-7 15-29-16,-14 32-36 16,-4 17-15-16,-18 31-29 15,-6 17 0 1,-2 13 6-16,-1 6-5 15,12 2 0-15,9-10-1 0,15-19-8 16,6-19-16-16,9-21-48 16,4-15-42-16,-1-19-107 15,1-3-56 1,-1-19 173-16</inkml:trace>
  <inkml:trace contextRef="#ctx0" brushRef="#br0" timeOffset="44387.3">8285 16995 855 0,'0'2'308'0,"0"-2"-243"16,-2 2-1-16,1-2-1 16,0 0-7-16,-2 8-13 15,-4 17-14-15,-4 40 6 16,9-25 2-16,2 13-2 16,4-1 7-16,6 0-19 15,1-3 1-15,0-18-13 16,2-8-11-16,0-17 3 15,5-9 2-15,4-15 2 16,-3-7 5-16,1-15-1 16,0-7-5-16,-5-5-3 0,-2 3-2 15,-3 7 3-15,-4 10 1 16,-5 11 6 0,2 8 5-16,-3 10 3 0,-1 6-1 15,1 12-7-15,1 5-3 16,-1 5-8-16,2 0 2 15,3-1 0-15,-3 1 1 16,4 0-2-16,-5 0-1 16,4-2 0-16,0-6-1 0,0-5 1 15,-2-8-1-15,1-10 0 16,1-9-1-16,6-13 2 16,6-4 0-16,4-5 1 15,-1 0 1-15,0 4-2 16,5 8 0-16,-5 11-2 15,0 7-3-15,-2 21-1 16,-4 3 0-16,-2 15-20 16,2 4-24-16,-7-3-40 15,-5-3-45-15,-4-9-78 16,-5-7 0 0,-15-8 123-1</inkml:trace>
  <inkml:trace contextRef="#ctx0" brushRef="#br0" timeOffset="44522.59">8252 16902 903 0,'-3'0'328'16,"10"-3"-285"-16,6-2-41 0,5-1 296 15,1 0-233 1</inkml:trace>
  <inkml:trace contextRef="#ctx0" brushRef="#br0" timeOffset="45670.65">9142 17092 997 0,'-4'3'387'16,"-1"-3"-248"-16,-14-3-119 16,-6-1-14-16,-12 0-6 0,-4-2 7 15,0 2 5 1,7 4 6-16,6 4 7 0,8 3-5 16,12 4-5-16,1 0-5 15,10 5-13-15,6 0 3 16,8 2-3-1,0-5-1-15,11-7 8 0,-4-4-2 16,2-8 8-16,-1-6 9 16,-6-9 0-16,-3-4-2 15,-6-11-1-15,-3 0-6 16,-11-1-2-16,-1-2 7 0,-7 7 18 16,0-2 12-16,1 7 10 15,-5 4-6-15,7 10-17 16,-1 7-13-16,3 6-13 15,7 7-4-15,13 14-8 16,6 6 2-16,10 11 1 16,3 1-2-16,-8 1 5 15,5 0-2-15,-5-1 2 16,-2 0 5-16,0-14-4 16,-6-6-1-16,-4-12 0 15,-3-7-5 1,-3-5 4-1,2-8 1-15,-4-13 2 0,1-3 2 16,-4-8-1-16,-2 2 0 0,-5 3 1 0,1 7 0 16,2 8 0-1,0 4 0-15,3 11-4 0,2 6 0 16,2 12-1-16,2 4 0 16,5 7 1-16,4 0-3 15,4-4-1-15,0-1 0 0,3-7 2 16,-1-5 2-16,-2-8 3 15,-4-3 0-15,-3-5-3 16,-2-7 2 0,-8-2 0-16,2-2 3 15,-3 0-2-15,-4 2 0 0,-4-2 0 16,-5 1-3-16,-1 2 2 16,4 0 1-16,3 4-6 15,4 0-1-15,2 5-12 16,5 0-9-16,13 5-9 15,2 2-3-15,13 4 0 16,-3 2 8-16,-3-1 0 16,6 3 1-16,-12-1 10 15,1-2-1-15,-7 0 10 16,-4 0 8-16,-7-5 1 16,0 2 1-16,-5-4 0 15,0 0-3-15,-1-1 1 0,2 0 0 16,0 0 2-16,0 0 3 15,0 0-2-15,0 0-2 16,5-2-4-16,6 1 1 16,0 0 2-16,27-5 3 0,-28 6 0 15,-4 0-1-15,4-2-2 16,-3 0-2-16,1-4 2 16,0-1 5-1,-6-5 5-15,3-2 3 0,-5 2 0 16,-5 2-3-16,1 5-4 15,-5 2 1-15,1 4 0 16,0 1-2-16,-1 7-4 16,5 4-2-1,0 6-2 1,4 3-3 0,6 1 3-16,5-3 1 0,10-6-3 0,3 0-9 0,5-9-43 15,1-2-25-15,1-11-48 16,-5-7-10-16,-2-12-14 15,-1-4-21-15,-19-7 122 16</inkml:trace>
  <inkml:trace contextRef="#ctx0" brushRef="#br0" timeOffset="45858.75">9278 16705 1146 0,'-16'14'427'0,"16"-10"-352"16,5-5-80-16,7-6-159 15,3-3 589-15,4-13-359 16</inkml:trace>
  <inkml:trace contextRef="#ctx0" brushRef="#br0" timeOffset="46314.77">10190 16589 1091 0,'-11'0'397'0,"-5"-3"-327"0,-6 3-38 16,-6 6-28-16,-7 4-4 15,-5 8 0-15,1 5-1 16,7 8 1-16,9 7 5 16,16 9-9-16,12 3-1 15,13-5 2-15,3-5 2 0,14-16 1 16,0-8 2-16,3-12 3 16,-1-13-2-1,-9-16 14-15,1-12-1 16,-6-20-3-16,-1-2 2 15,-7-6-6-15,-4 4 0 0,-11 12 24 16,-5 3 25-16,-5 14 32 16,-4 7 11-16,6 8-15 15,-1 4-26-15,3 13-39 16,3 9-17-16,4 16-6 16,9 8-11-16,6 12 11 15,2 3-3-15,6 2-3 16,-3 1 10-16,1 1-14 15,0-1-21-15,-6-10-68 16,-5-4-46-16,-7-15-89 16,-6-6-46-16,-16-10 184 15</inkml:trace>
  <inkml:trace contextRef="#ctx0" brushRef="#br0" timeOffset="46445.96">10154 16716 1099 0,'51'-55'453'0,"15"-13"-229"16,25-36-353-16,2-12 93 0</inkml:trace>
  <inkml:trace contextRef="#ctx0" brushRef="#br0" timeOffset="47893.82">5976 13414 643 0,'-5'-6'295'0,"-6"-4"-110"0,0 0-37 16,-6-4-8-16,-1 1-21 15,-4 2-34-15,-2-1-17 16,-8 4-41-16,-6 2-7 16,-8 5-14-16,-5 3-6 0,1 13 0 15,3 5 0-15,12 11-6 16,7 2 3-16,15 4-3 16,8 0-2 15,12-4 5-31,8-3-4 0,8-11-1 0,8-8 1 0,8-16-1 15,-2-8 2-15,9-13 3 16,-3-7 0-16,-11-9 1 16,-1-8 4-16,-14-7 3 15,-8-3 6-15,-4-1 8 16,-5 3 2-16,-12 2 15 16,-4 8 1-16,-8 6-3 15,2 8-2-15,1 17-17 16,3 4-6-1,6 14-8-15,4 7-2 0,17 18-3 0,1 6 3 16,16 20-1-16,5 8 0 16,-1 11 2-16,7-3 0 15,-7-7-2-15,4-5 2 16,2-16-2-16,2-5-2 16,1-14 1-16,3-6-3 15,-7-15 4-15,-5-10 1 0,-8-11 2 16,-6-5 3-16,-11-7-2 15,-1-4 1-15,-6-4 2 16,0 2 1-16,-2 3-3 16,-3 5 2-16,5 15-4 15,-4 3-2-15,1 14 0 16,5 10-7-16,4 8 0 16,3 11 2-16,14-2 0 15,1-1 3-15,-3-9-1 16,0-6-3-16,-5-6 1 15,1-4 3-15,2-5 1 16,0-5 4-16,-1-4 0 16,-1-6 2-16,-1-5-4 15,-3-1 0-15,1-3 0 0,-1 1 0 16,-4 2 0-16,-3 1 1 16,-2 2 1-16,-2 8-1 15,4 4-1 1,3 3-4-16,8 8 1 0,2 2-1 15,4 7 0-15,1 4 5 16,1 4-2-16,3-1 0 16,-1 0 1-16,3-4-4 15,-5-5 4-15,1-4 2 0,-5-6-1 16,-3-7 3-16,0-8-1 16,-10-2 1-16,1-6 0 15,-1-1 2-15,-6-2 0 16,-1 1 0-16,-11 2-1 15,-5 0-2-15,1 9-1 16,-3 3-3-16,3 11 0 16,1 3-2-16,1 14-2 15,9 4 2-15,8 7-2 16,3 1-2-16,10-2-12 16,1-8-17-16,0-7-45 15,3-3-21-15,-5-9-63 16,-1-7-27-16,-8-8 125 15</inkml:trace>
  <inkml:trace contextRef="#ctx0" brushRef="#br0" timeOffset="48060.31">5997 13000 768 0,'-21'12'328'0,"19"-10"-189"16,4-2-269-16,12-5 77 16</inkml:trace>
  <inkml:trace contextRef="#ctx0" brushRef="#br0" timeOffset="48523.7">6825 12783 901 0,'1'-14'332'0,"1"-1"-248"16,-5 6-65-16,-5 1 0 15,-2 12-12-15,-1 7-1 16,1 11-6-16,4 10 2 15,2 8 9 1,8 3 3-16,8 1 7 16,2-8-3-16,7-10-1 0,3-6-4 15,3-13-3-15,1-7 0 16,1-14-1-16,-3-6 4 16,3-17 3-16,-4-9 4 15,4-12 3-15,-8-2 4 0,-15-3 9 16,-5 3 6-16,-18 7 13 15,-2 3 1 1,-5 9 0-16,1 8-4 0,5 16-16 16,2 4-6-16,6 20-19 15,1 9-8-15,4 14-7 16,5 10-1-16,7 9 5 16,7 3 1-16,6 0-11 15,3-4-33-15,6-11-100 16,9-6-65-16,-18-15 121 15</inkml:trace>
  <inkml:trace contextRef="#ctx0" brushRef="#br0" timeOffset="48694.99">6902 12719 1287 0,'74'-58'418'0,"34"-45"-398"16</inkml:trace>
  <inkml:trace contextRef="#ctx0" brushRef="#br0" timeOffset="65156.24">16208 14938 640 0,'2'7'276'0,"-1"3"-153"0,-4-2-14 16,3 1-33-16,-4-4 0 15,6-4-5-15,-2 1-3 16,-1-2-14-16,1 0-14 16,0 0-19-16,0 0-10 0,0 11 0 15,-7 18-4-15,-18 43-1 16,-4-23 3 0,-8 4 1-1,5-2 10-15,-4-4 22 0,8 2 6 0,-3-11 11 16,-1-4-3-16,4-13-18 15,-4-9-6-15,10-8-21 16,-4-7-7-16,5-14-6 16,2-6-3-16,15-18 5 15,15-6 0-15,15-8 2 16,12-2 0-16,3 1-1 16,5 1 1-16,18 2-1 15,2 5 2-15,10 7 3 16,3 5-3-16,-12 6-2 15,-4 2-1-15,-18 4 0 16,-7 3 0-16,-11 9 3 16,-11 5 0-16,-8 7 5 0,-7 1 5 15,-8 11 9 1,-1 9 3-16,-7 11-8 0,1 5-6 16,0 7-3-16,0 0-7 15,3 3 8-15,4 1 2 16,9 4-7-16,7 3 4 0,6 5-7 15,2-4-4-15,1-1-3 16,1-1 1-16,1-4 1 16,-3 4 4-16,-7 2 7 15,-5-5 0-15,-12-5-2 16,-6-2-1-16,-8-6-11 16,-2-3-7-16,-8-8-22 15,2-8-27-15,1-6-64 16,2-5-45-16,14-7-99 15,1-5 160-15</inkml:trace>
  <inkml:trace contextRef="#ctx0" brushRef="#br0" timeOffset="66571.82">17461 15587 958 0,'14'4'418'0,"1"-4"-248"0,3-5-32 16,2-15-81-16,2-7-27 15,-4-18-22-15,3-6-3 16,-5-6-1-16,2-2-2 0,-2 2 2 16,-11 3-1-16,-5 7 2 15,-3 2 3-15,-7 12 10 16,4 4 1-1,-14 15-2-15,-6 7-3 0,-13 14-31 16,-3 11-5-16,-2 16-14 16,3 8-1-16,10-1 17 15,8-2 4-15,13-14 8 16,8 0 2-16,12-5-1 16,2-1-2-16,15 2 6 15,7-5 1-15,11 0 3 16,4 2 7-16,-7 2-4 15,-2 4 0 1,-11 4 5 0,-1 3-3-16,-4 4 6 0,-5-1 2 0,-6 1-7 0,-1-4 2 15,-2-7-5-15,7-3-2 16,4-14 13-16,2-7 1 16,5-14 9-1,2-9 1-15,6-17-8 0,5-10-1 16,4-7-4-16,-6-1-3 15,-16 6 2-15,-9 5-5 16,-18 13-4-16,-14 6 5 0,-6 16 8 16,-4 12 2-16,-7 17-4 15,6 8 2-15,0 20-19 16,6 3 0 0,11 10 4-1,6 2-8-15,14-6 7 16,7-5-5-16,13-17-7 0,5-8 8 0,16-13-8 15,6-8 4-15,4-14 3 16,-1-6 0 0,-9-12 5-16,-7-2-1 0,-14-1 8 15,-6-2-1-15,-14 1 8 16,-4 5 11-16,-7 5 5 16,-5 3 4-16,-1 10 2 15,-2 1-2-15,4 8-14 0,1 4 0 16,6 11-16-16,0 7-6 15,3 12 4-15,6 5-4 16,-3 2 9-16,4 3-4 16,-1-1-3-16,-2 0-1 15,-2-8-6-15,-1-8 5 16,-4-13 1-16,0-5 0 16,-1-7 2-16,-6-7-8 15,-3-13-7-15,0-7 0 0,3-18-4 16,5-3 10-16,5-10 12 15,4 3 1-15,8 4-3 16,2 5-3-16,6 18 1 16,3 5 0-16,2 17 0 15,0 12-1-15,2 11-8 16,1 10 2-16,1 9 4 16,0 4 1-16,-9 0 4 15,-5-4 2-15,-10-11-2 16,3-10-1-16,-2-12 3 15,-1-7-12-15,2-13 6 16,-3-11 3-16,6-14 1 16,3-7 4-1,-2-5-6 1,1 1 0-16,-2 4-4 0,3 6 2 0,-2 12 0 0,-1 6 1 16,-5 20-3-16,0 7 3 15,-2 17-2-15,-2 11 7 16,2 6 0-16,-2 3-4 15,1-4 0-15,6-5-4 16,4-4 2-16,2-3 2 0,5-6 4 16,0-5-4-1,1-11 1-15,-1-5 1 16,2-9-1-16,-1-6 4 0,-1-1-7 16,-5-1 1-16,-10 2-3 15,-1 5-2 1,-5 7 8-16,3 1 2 0,2 6-4 15,-4 5 4-15,4 8-4 16,-4 1-6-16,5 5 5 16,5-1 1-16,2-9-2 15,8-2 7-15,0-9-2 16,1-5-5-16,1-12 7 16,-3-4-2-16,-9-8-1 15,-3-4 1-15,-13-3 1 16,-8-2 1-16,-4 6-1 15,-5 6-15-15,0 11-65 0,-6 6-43 16,-5 10-89-16,7 5-44 16,0 6 163-16</inkml:trace>
  <inkml:trace contextRef="#ctx0" brushRef="#br0" timeOffset="67114.03">19318 15178 926 0,'4'4'375'0,"8"0"-244"15,-2-1-63-15,2 8-39 16,2 4-15-16,2 3-12 16,4 6 3-16,2 3-6 15,1-1-1-15,-2 0 4 16,1-3 4-16,-4-3 7 15,-2 0 7-15,-4-2 0 16,-6-3 1-16,-3-4 7 16,-5-5 2-16,-1-6 3 15,0-3-4-15,2 2-19 0,0-1-9 16,-3-7-7-16,1-11 2 16,4-29 8-16,7 25 2 15,12 4-2-15,5-1-3 16,5 3 0-16,3 3-2 15,-2 1 5-15,-3 2-1 16,2-2-3-16,5-1 1 0,3 0-2 16,0-5 1-16,1 0-1 15,-5 0 1 1,-12 1-2-16,-6 3-2 16,-11 5 16-16,-10-1 8 0,-13 5 4 15,-2 7 3-15,-10 12-19 16,5 7-8-16,7 14-1 15,-1 3-6 1,12 9-2-16,6 0-3 0,11-5-21 16,12 0-21-16,13-20-31 15,13-5-21-15,10-15-66 16,8-12-30-16,2-17 127 16</inkml:trace>
  <inkml:trace contextRef="#ctx0" brushRef="#br0" timeOffset="68374.82">20779 15089 827 0,'-1'23'396'16,"3"-6"-135"-16,5-4-168 15,5-8-82-15,7-4-11 16,4-11-9-16,4-9 0 0,6-9 4 15,-2-7 0-15,-1-1 2 16,-6-2 5-16,-9 2 24 16,-5 4 13-16,-12 2 24 15,-1 8-2-15,-18 10-17 16,-7 9-13-16,-11 22-20 16,-1 12-4-16,3 26-9 15,1 5 1 1,13 8-3-16,6 2-2 0,11-12 3 15,10-5-1-15,9-17-3 16,7-13-2-16,14-20-4 16,14-8 2-16,10-23 12 15,3-7 7-15,3-16 8 16,-6-10 3-16,-9-6-2 0,-2-4 4 16,-16-2 10-16,-7 1 2 15,-12 2 9 1,-10 1-2-16,-6 14-8 0,-6 7-2 15,-2 19-1-15,2 12 6 16,0 14 7-16,1 14-3 16,5 27-15-16,-1 14-9 15,7 25-15-15,3 8 0 16,2 13 0 0,-2 9-14-16,2 9 5 0,-2 4-2 0,2-12 1 15,5-8 10-15,3-23-1 16,4-16 4-16,1-26-6 15,6-14-3 1,3-24-1-16,1-12-4 16,4-20 7-16,1-10 4 0,-6-15 1 15,-6-7 2-15,-15-3-5 16,-12-1-19-16,-23 6-58 16,-3 3-24-1,-21 13-36-15,-3 13 3 0,-7 20 56 16,2 8 27-16,17 12 45 15,6 0 25-15,20-4 18 16,7 0-7-16,17-11 3 16,12-5-9-16,16-14-9 0,9-10 9 15,18-9-1-15,0-3-5 16,4-4-1-16,0 0-1 16,-17 4-1-16,-8 5 6 15,-17 14 10-15,-10 8 5 16,-12 14 28-16,-6 7 6 0,-7 13-12 15,-3 9-6-15,-7 22-36 16,2 12-8 0,1 16 2-16,2 8-8 0,4 5-7 15,4 0-14-15,3-3-22 16,-1-6-7-16,8-9 6 16,-2-9 8-16,8-15 18 15,8-6 8-15,-2-16 2 16,7-6-5-16,-2-14 0 15,0-9-1-15,-1-13 3 16,-2-7-6-16,-7-10-32 16,-5-3-19-16,-7-3-26 15,-7 0-5-15,-11 2 17 16,1 4 14-16,-8 7 19 16,0 6 15-16,5 8 21 15,-2-1 9 1,11 4 12-16,1 2 3 15,15 0 7-15,8 1 4 0,16-5 20 0,10 1 7 16,2-5 7-16,10 1-1 16,5-5-13-16,2-2-5 15,1-2-14-15,-7 1-7 0,-16 6-11 16,-13 4-2-16,-27 7 3 16,-7 4 8-1,-16 3 6-15,-6 3 2 0,-4 9-3 16,-1 4-6-16,5 8-8 15,4 1-3-15,12 9-2 16,11 3-2-16,11 10 0 16,11 3-1-16,15-2-24 15,7-5-20-15,20-10-40 16,2-9-25-16,3-17-88 16,0-11 0-16,-8-20 120 15</inkml:trace>
  <inkml:trace contextRef="#ctx0" brushRef="#br0" timeOffset="68795.83">22360 14837 1086 0,'-19'2'450'16,"-2"7"-278"-16,-3 4-61 15,-9 10-61-15,3 4-21 16,-6 13-27-16,0 4-5 15,5 17-17-15,5 3-2 16,16-6 2-16,8-5 0 16,16-25 1-16,7-9-2 15,11-22-2-15,7-14 6 0,15-27 18 16,5-15 4 0,3-11 10-16,2-2 1 0,-18-1-5 15,-9 3-3-15,-18 5-1 16,-11 4 6-16,-13 7 11 15,-6 8 6-15,-1 17 9 16,-9 7-4-16,0 22-3 16,0 8-1-16,-2 25-18 15,7 9 3-15,10 18-11 16,1 7-2-16,11 0 2 16,2-1-9-16,7-5 3 15,1-5-1-15,2-14-28 0,2-3-27 16,-3-20-74-16,-4-8-56 15,-1-12-96 1,-11-13 167-16</inkml:trace>
  <inkml:trace contextRef="#ctx0" brushRef="#br0" timeOffset="68931.69">22423 14950 1119 0,'39'-3'416'0,"16"-13"-326"15,9-7-70-15,10-14-192 16,9-5 124-16</inkml:trace>
  <inkml:trace contextRef="#ctx0" brushRef="#br0" timeOffset="69415">23568 14749 723 0,'-14'18'259'16,"-4"-6"-211"-16,-2-12-70 0,2-8-11 16,-3-15-1-16,-1-6 11 15,5-12 57-15,-4-2 30 16,11-1 39-16,7 0 6 15,9 2-20-15,4 6-20 16,1 11-32-16,6 7-11 0,-2 18-7 16,9 15-3-1,0 17-4-15,-1 12 0 16,-5 16-11-16,-4 6 1 0,-4 6-1 16,-5 3-4-16,-2 0 5 15,-3 1-1-15,-2-5 2 16,3-5 4-1,4-16-4-15,2-12-1 0,11-18 1 16,-1-11 9-16,11-17 39 16,1-15 17-16,2-13 14 15,1-6-4-15,-12-7-29 16,-3 7-12-16,-18 2-16 16,-15 5-9-16,-24 13-23 15,-13 4-38-15,-17 14-110 16,-5 8-67-16,-19 9 133 15</inkml:trace>
  <inkml:trace contextRef="#ctx0" brushRef="#br0" timeOffset="70584.78">24571 14495 842 0,'2'-7'421'16,"1"-1"-235"-16,-3 2-125 15,1 5 57 1,3 10-77-16,0 9 0 0,2 8-15 16,-1 3-6-16,6 5-14 15,1 1-3-15,8-2 2 16,-2-2 4-16,4-11 11 15,3-9 6 1,2-14 8-16,-1-9 3 0,-1-14-2 16,-5-6 0 15,-6-9-1-31,1-5-4 0,-6-2-11 0,-5 2-6 0,-4 8-5 16,-3 6-4-16,-3 14 3 15,5 8-1-15,3 19 1 16,-1 11 0-16,7 17-3 0,5 7-1 15,3 11-1-15,4 6 2 16,-2 9-2-16,0 0 0 16,-7 0 0-16,-1-2 2 15,-10-6-3-15,-6-6 0 0,-12-10 1 16,-5-7-1-16,-7-14 1 16,-6-9 0-1,0-16 1-15,1-8 0 0,9-15 0 16,6-5 2-16,20-10-1 15,5-5-3-15,24-1-22 16,11 0-26-16,14 0-81 16,6 4-40-16,5 5 124 15,-3 1-99-15,2 3-66 16</inkml:trace>
  <inkml:trace contextRef="#ctx0" brushRef="#br0" timeOffset="70906.12">25330 14328 1072 0,'4'-14'455'16,"3"4"-303"-16,0 1-107 15,-2 11 14-15,0 8-10 16,-4 17-14-16,-1 7-10 15,-3 17-11-15,0 4 2 16,3 14 8-16,0 3 2 16,5 1-2-16,1-4-2 0,5-7 3 15,2-7-1-15,6-15-13 16,3-11-16 0,1-19-59-16,2-9-38 0,3-19 7 15,0-7 60-15,-4-15-77 16,-2-11-34-16</inkml:trace>
  <inkml:trace contextRef="#ctx0" brushRef="#br0" timeOffset="71168.87">25695 14324 982 0,'-1'0'492'0,"-2"6"-279"0,-3 3-137 16,3 5 59-16,3 3-51 15,-1 11-35-15,-1 4-11 16,2 7-18-16,0 3-8 16,2-1-4-16,1 1-5 15,8-5-3-15,0-3-2 16,2-12-5-16,5-5-8 0,-1-12-24 16,-2-5-17-16,-1-10-47 15,-3-5-27-15,-7-5-42 16,-2-3-19-16,-6 1 110 15,-8-1-97-15,-9 5-19 16</inkml:trace>
  <inkml:trace contextRef="#ctx0" brushRef="#br0" timeOffset="71318">25589 14581 478 0,'-23'12'322'0,"10"-1"-117"0,5-1-104 0,17-8 51 15,9-3-14-15,22-11-37 16,8-4-19-16,13-6-32 15,3-4-34-15,5-6-88 16,0 1-39-16,3-2 85 16,-7 3-74-16,-10 4-54 15</inkml:trace>
  <inkml:trace contextRef="#ctx0" brushRef="#br0" timeOffset="71574.85">26225 14339 828 0,'-12'12'384'0,"-20"25"-230"16,28-28-88-16,12-7 51 31,9-2-34-31,15-4-1 16,0-4-7-16,7-2-10 0,2-2-5 0,1-2-12 15,1-1-16-15,-7 0-16 16,-6 0-8-16,-10 5-36 15,-5 0-19-15,-11 1-55 16,-3 2-40 0,-8-1 102-16,-2 0-77 0,-2-6-48 15</inkml:trace>
  <inkml:trace contextRef="#ctx0" brushRef="#br0" timeOffset="71811.39">26621 14135 1252 0,'17'25'563'15,"-3"7"-357"-15,-3 5-140 16,-2 15 25-16,-1 6-11 16,-6 7-36-16,-1 2-13 15,-1-3-28-15,-1-4-16 16,-4-15-39-16,3-9-27 0,4-27-53 15,3-14-40-15,4-24 115 16,-6-6-100 0,-3-18-44-16</inkml:trace>
  <inkml:trace contextRef="#ctx0" brushRef="#br0" timeOffset="72061">26700 13951 891 0,'18'9'445'0,"0"11"-240"16,6 6-119-16,4 8 56 16,8 7-31-16,1 8-22 15,4 4-14-15,-2 9-19 16,-3 1-7-16,-7 7-17 16,-5-2-8-16,-11 0-14 15,-5-2-4-15,-8-8-6 0,-5-6 1 16,-5-11-29-16,-5-8-31 15,-1-16-72 1,1-8-40-16,2-17 123 0,5-8-102 16,7-22-64-16</inkml:trace>
  <inkml:trace contextRef="#ctx0" brushRef="#br0" timeOffset="72412.86">27747 14375 1093 0,'-23'36'523'16,"-2"-2"-337"-16,3 0-153 16,2-1 85-16,6-3-129 15,5 2-2-15,7-7-2 16,8-4 2-16,13-11 6 15,6-6 10 1,7-14 9-16,4-6 4 0,1-14-1 16,-2-6 2-16,-8-6 1 15,-6-2 1-15,-15 0-5 0,-6 2-7 16,-15 11-4-16,-7 6-5 16,-7 11-20-16,-6 9-19 15,-4 9-38-15,5 6-25 16,10 9-57-16,2 2 108 0,21-4-94 15,9-2-40-15</inkml:trace>
  <inkml:trace contextRef="#ctx0" brushRef="#br0" timeOffset="72767.75">28144 14306 1060 0,'1'24'512'16,"-1"1"-318"-16,-1 0-144 16,-2 0 72-16,1 8-99 15,-2 1-11-15,1 3-13 16,-5-1-5-16,3-6 2 16,2-2 5-16,0-10 0 0,1-5 0 15,2-15 9-15,4-9-1 16,5-14 5-16,4-6 6 15,6-7 12-15,3 0-1 16,5-2 2-16,2 3 0 16,3 12-9-16,-2 6 3 15,-2 20-5-15,-1 12-9 16,-9 16-38-16,-4 7-27 0,-7 9-81 16,-7 1-44-16,-7 0 130 15,-2-4-103-15,-21-18-65 16</inkml:trace>
  <inkml:trace contextRef="#ctx0" brushRef="#br0" timeOffset="73418.6">22195 15899 892 0,'1'0'450'0,"1"4"-246"0,0 3-125 16,1 3-49-16,2 11 19 16,2 7-17-16,1 15-7 15,0 7 1-15,2 15-3 16,0 4-3-16,-3 5 1 15,1 2 3-15,-1-11 6 16,-2-4 5-16,-2-17 3 16,0-9-2-16,0-18 2 15,1-11 1-15,4-21-6 16,6-11-7-16,9-14-7 16,1-4-4-16,8-6-6 15,3 2-1-15,3 4-7 16,4 7-3-16,0 16 0 0,-5 11-1 15,-9 19 0-15,-1 11 0 16,-11 15 1 0,-7 7-2-16,-13 9 6 0,-9 3 2 15,-13-1 0-15,-7 0-1 16,-15-9 0-16,-3-7 0 16,-5-12-14-16,6-7-15 15,6-14-56-15,6-8-37 0,21-15-63 16,4-5 130-16,32-10-117 15,16-7-64-15</inkml:trace>
  <inkml:trace contextRef="#ctx0" brushRef="#br0" timeOffset="73745.92">22946 16309 780 0,'-16'26'479'15,"-1"0"-233"-15,-1-3-162 16,7-1 100-16,-3 2-124 16,9 4-17-16,3 1-20 15,7 2-7-15,12-1-14 0,0 1-2 16,10-6-2-16,1-2-1 16,3-13 8-16,0-8 8 15,-3-12 10-15,-7-8 2 16,-13-14 1-16,-3-4 0 15,-16-4 3-15,-9 1-1 16,-14 7-8-16,-5 7-7 16,-8 16-27-16,-3 9-18 15,5 17-32-15,3 7-24 0,12 12-56 16,8 2-28-16,16-1 108 16,4-3-96-16,20-14-33 15</inkml:trace>
  <inkml:trace contextRef="#ctx0" brushRef="#br0" timeOffset="74014.78">23191 16120 813 0,'4'-5'519'0,"1"5"-248"16,2 3-174-16,1 9 127 0,6 4-131 15,1 11-55-15,1 7-18 16,6 12-7-16,2 4-8 16,-2 7-8-16,1 0-5 15,-2-2-9-15,1-5-7 16,-4-8-31-16,-7-9-16 16,-6-16-55-16,-11-11-31 15,6-14 103-15,-14-8-86 0,-10-14-37 16</inkml:trace>
  <inkml:trace contextRef="#ctx0" brushRef="#br0" timeOffset="74176.89">23249 16414 1049 0,'31'0'434'0,"6"-11"-304"16,3-6-98-16,2-6-42 15,2-3-69-15,-3-5 64 16,-2 1-58-16,-12-3-45 16</inkml:trace>
  <inkml:trace contextRef="#ctx0" brushRef="#br0" timeOffset="74542.8">23636 15934 1046 0,'-1'10'460'0,"2"4"-283"0,3 4-108 16,6 10 21-16,2 9-15 0,3 11-23 15,4 8-4 1,1 7-16-16,-2-3-8 0,-1-1-16 16,-1-5-4-16,-2-12-2 15,-4-7 6-15,-1-16 6 16,-5-10 7-16,3-19 5 15,-6-9 3-15,2-12 2 16,3-4 1-16,2-7 0 16,2 1-6-16,9 3-6 15,-1 5-8-15,-2 15-7 16,10 10-3-16,-2 17-2 16,0 10-2-16,-2 15-26 15,1 6-17-15,-2 5-51 16,3 0-33-16,1-9-63 15,-2-7 130-15,7-19-119 16,8-15-52-16</inkml:trace>
  <inkml:trace contextRef="#ctx0" brushRef="#br0" timeOffset="75073.14">24934 15804 1411 0,'-17'47'536'0,"-1"1"-417"15,0-5-112-15,8-6 5 16,3-1-29-16,11-6-13 16,2-6-3-16,11-10 9 15,3-6 11-15,10-16 7 16,5-5 6-16,1-17 8 15,1-3-1-15,-3-8 8 16,-1-3 5-16,-7-1 6 16,-7 1 1-16,-7 9 3 15,-5 3 2-15,-6 15 4 16,-1 6 1-16,-5 14-6 16,1 7-2-16,0 17-10 0,4 11-3 15,4 12-7 1,4 7-2-1,2 12-5-15,2 4 0 0,0 8 0 0,-1 1 0 16,-8-4 0-16,-3-6 1 16,-10-7 2-16,-5-9-1 0,-8-18-1 15,-6-8 0 1,-4-23-1-16,-2-7-2 0,5-16 0 16,1-9-2-16,9-13-1 15,8-5-4-15,12-5-33 16,9-4-26-1,16-1-82-15,6 1-33 16,18 1 126-16,5 0-109 0,4 0-64 16</inkml:trace>
  <inkml:trace contextRef="#ctx0" brushRef="#br0" timeOffset="75352.07">25707 15602 1180 0,'-12'-9'481'0,"4"5"-334"16,-9 5-112-16,6 8 23 16,4 14-34-16,-1 10-7 15,2 17 11-15,2 10 1 16,5 13-1-16,1 4-2 15,7 3 1-15,3-1-3 16,8-10-1-16,4-8-4 0,1-15-37 16,5-12-30-16,-2-23-76 15,5-11-40 1,0-21 119-16,-1-12-97 0,-4-22-62 16</inkml:trace>
  <inkml:trace contextRef="#ctx0" brushRef="#br0" timeOffset="75611.78">26116 15585 1334 0,'0'41'513'0,"-3"1"-383"0,0 1-102 15,4 5-1-15,5 2-11 16,2 2-16-16,1-3-3 15,5-5-1 1,1-8-2-16,6-8-21 0,-3-6-17 16,0-14-30-16,-2-6-21 15,-6-16-55-15,1-7 101 16,-20-8-88 0,-4-3-38-16</inkml:trace>
  <inkml:trace contextRef="#ctx0" brushRef="#br0" timeOffset="75772">25968 15946 1070 0,'37'1'403'0,"18"-15"-305"16,6-9-78-16,6-11-54 15,1-2-50-15,-6-5 68 16,-5 2-46-16,-10-4-39 15</inkml:trace>
  <inkml:trace contextRef="#ctx0" brushRef="#br0" timeOffset="76127.92">26431 15436 875 0,'0'7'394'0,"9"8"-226"15,6 4-90-15,10 8 34 16,2 2-10-16,8 15-13 0,1 4-1 0,-2 12-18 16,-6 6-16-16,-7 5-19 15,-10-1-9-15,-14 2-20 16,-5-2-19 15,-14-12-39-15,-7-9-22-1,-8-20-81-15,4-12 116 0</inkml:trace>
  <inkml:trace contextRef="#ctx0" brushRef="#br0" timeOffset="76638.94">27402 15946 1116 0,'-19'13'409'0,"4"-13"-319"0,4-6-78 15,6-10-2 1,2-1-7-16,2-8 8 0,1-3 9 16,2-6 8-16,2-1 1 15,2-3 2-15,-1 1 3 16,4-2-3-16,-3 4-3 15,0 9-10-15,-1 3-8 16,-2 11-6-16,-2 6 1 0,-5 13-4 16,-5 8 1-16,-7 13-2 15,-1 5 0 1,-7 6 2-16,-4 7-1 16,-5 1 0-16,-3-1 1 0,4-1 8 15,3-5-2-15,6-8 3 16,3-2-1-16,13-8-3 15,5-5 1-15,14-6-1 16,10-4-3-16,11-6-4 16,6-1 0-16,5-5-6 15,8-1-9-15,2-6-28 16,-2-2-19-16,1-3-60 16,5 0 336-16,-16-5-217 15,3-3 40-15,-1-3 69 16</inkml:trace>
  <inkml:trace contextRef="#ctx0" brushRef="#br0" timeOffset="77256.2">28160 15364 1186 0,'19'6'471'0,"-13"5"-340"16,-6 0-103-16,-5 10 19 16,4 5-37-16,1 13-4 15,0 5-3-15,0 8 0 16,7 1-1-16,6-2-2 16,3-3 1-16,5-13 1 15,0-9 0-15,1-20-1 16,1-10 1-16,1-19-2 15,-4-6 1-15,-1-9 3 16,-5-5 2-16,-2-2 11 16,-3 0 3-16,-5 8-1 15,1 4 0-15,-4 11 0 0,-1 7 3 16,-3 11-2-16,6 10-2 16,2 17-13-16,1 7-3 15,1 13 1-15,3 8 1 16,1 13-1-16,2 5-1 15,-1 5-1-15,-5 2 0 16,-6 0 5-16,-4-1 0 0,-9-3-3 16,-6-7 1-16,-8-11-1 15,-5-6-1 1,-6-15 0-16,-7-8 2 0,-4-17-2 16,1-7 0-16,4-15 7 15,7-7 2-15,13-13 1 16,10-4-1-16,21-8-1 15,12-2 1-15,26-2-6 16,9-2-14-16,18 0-63 16,4 1-49-16,5 4 94 15,-35 15-77 17,-23 15 49-32,0 2-56 15</inkml:trace>
  <inkml:trace contextRef="#ctx0" brushRef="#br0" timeOffset="77539.98">28982 15297 656 0,'6'-10'436'0,"-3"4"-186"0,-5 5-147 16,-4 7 119-16,-2 6-114 15,-3 20-33-15,-6 7-7 16,2 20-3-16,0 10-1 16,-1 18-3-16,2 5 4 0,3 4 1 15,4 0-2 1,5-7-10-16,7-5-3 0,6-18-24 16,3-10-21-16,8-24-64 15,3-15-35-15,7-20-79 16,-4-14 264-16,7-21-128 15,1-11-16-15,-1-15 44 16</inkml:trace>
  <inkml:trace contextRef="#ctx0" brushRef="#br0" timeOffset="77825.74">29256 15399 1186 0,'-1'19'500'0,"3"2"-342"0,-1 3-116 16,1 6 23-1,1 4-25-15,-2 9-21 0,-1 3-1 16,0 8 2-16,1 1 1 16,2-2 2-16,4-1 1 15,0-8-3-15,2-5-1 16,1-11-2-16,1-7-18 0,0-15-51 15,-4-6-35-15,0-14-83 16,-5-5 126-16,-4-11-102 16,-1 0-65-16</inkml:trace>
  <inkml:trace contextRef="#ctx0" brushRef="#br0" timeOffset="78025.85">29064 15805 981 0,'42'2'451'0,"12"-8"-289"15,1-8-114-15,11-5 61 16,4-3-84-16,0 1-29 16,-4 2-16-16,-8 3-19 0,-4 0-23 15,-14 4-65 1,-6 3 90-16,-12-1-74 15,-3 1-34-15</inkml:trace>
  <inkml:trace contextRef="#ctx0" brushRef="#br0" timeOffset="78275.67">29872 15558 1031 0,'34'8'533'0,"5"-8"-318"0,2-10-159 15,0-3 104-15,2-2-157 16,-4 1-11-16,-10 0-26 16,-3 2-17-16,-14 2-51 15,-6 3-35-15,-4-3 94 16,-6 0-76-16,0-5-35 15</inkml:trace>
  <inkml:trace contextRef="#ctx0" brushRef="#br0" timeOffset="78652.72">30171 15261 1183 0,'54'-3'483'0,"-22"-2"-342"0,6-4-110 16,3-1 32-16,-4 5-59 15,-3 4-2-15,-10 8 7 16,-8 7 9-16,-12 10 7 16,-6 4 2-16,-14 9 5 15,-5 4 7-15,-5 3 14 16,0-1 4-16,-2-1-2 15,6-3-7 1,6-6-8-16,4-4-1 0,12-10-8 16,8-5-7-16,12-11-16 15,8-2-5-15,12-9-15 16,4-3-12-16,3-5-33 16,0-5-24-16,-2-5-54 15,-2 1-27-15,-13-4 120 16,-2 0-20-16,-13-4-45 15,-7 0 30-15</inkml:trace>
  <inkml:trace contextRef="#ctx0" brushRef="#br0" timeOffset="78908.67">30532 15039 1007 0,'35'5'491'0,"11"9"-253"15,6 7-123-15,14 15 43 16,3 8-2-16,-2 21-16 16,-6 9-19-16,-11 14-26 15,-11 8-12-15,-20 13-26 32,-15 5-12-32,-27 5-37 0,-19 1-30 0,-24-11-106 15,-15-4-54-15,-18-21 138 16,2-18-109-16,-7-33-76 15</inkml:trace>
  <inkml:trace contextRef="#ctx0" brushRef="#br0" timeOffset="87407.19">12565 17693 835 0,'-6'12'417'15,"-2"-5"-245"-15,4-10-116 16,1-7 58-16,7-10-64 16,0-6-16-16,4-11-14 15,0-6-2-15,3-10-2 0,3-5-1 16,0-8-4-16,1-2-4 15,0-2-2-15,0 2 1 16,-2 5-1 0,-2 5 0-16,-5 12 3 0,-2 6 0 0,-7 15 0 15,-3 10 1-15,-7 18-1 16,-3 11-1-16,-5 17-1 16,-1 5 0-1,0 6-3-15,0 5-1 16,3 3-2-16,5-2 0 0,6-3 0 15,5-6 1-15,7-6-1 16,6-5-1-16,7-3 1 16,2-5-1-16,9-3 0 15,0-5 0-15,5-1 0 16,2-2 1-16,2-4 0 16,-3 1 0-16,5 0-1 15,-2 0 1-15,-4 1 1 16,-3 0 0-16,-4-1-1 15,-2 1-3-15,-4-3 0 0,3-2 1 16,-8-6 1-16,2-4 1 16,0-6 5-16,-1-4 3 15,-1-6 4 1,0-4 4-16,-7-4 7 0,0-2 0 16,-8 4 1-16,-2 0-2 15,-7 6-2-15,-3 6-3 16,-2 9-7-16,-2 7-4 15,3 14-8-15,-1 7-2 16,9 13-4-16,1 3-3 0,9 8-4 16,3 0-1-16,12-1 3 15,5-5 1 1,11-8 0-16,6-8 3 0,8-15-3 16,2-6 5-16,-1-13 1 15,0-7 2-15,-6-9 2 16,-5-4 3-16,-11-3 6 15,-8 0 2 1,-11 3 7-16,-5 2-1 16,-7 7 4-16,-7 3-1 0,-1 7 1 15,0 3-3-15,0 8-4 16,0 4-4-16,6 8-2 0,1 4-1 16,6 8-3-1,6 3-1-15,-1 6-1 16,2 4 0-16,3 4-2 0,0-2 2 15,-3-2-3-15,0-1 1 16,-4-8 2 0,-3-4 0-16,-1-6-2 0,-2-5-1 15,-1-11 0-15,-1-9-2 16,-1-9 0-16,-2-5-1 0,4-9-2 16,1-2 3-16,2-4 2 15,4-2 2 1,5 4-1-16,3 2 2 0,6 8 0 15,3 6-1-15,3 12-2 16,1 5-2-16,4 7-2 16,0 8 1-16,-5 6 2 15,0 4 0-15,-7 2 1 16,-3-2 0-16,-8-2 3 16,-3-3 1-16,0-3 1 15,-8-5 0-15,1-5-3 16,-3-3-2-16,5-9 1 15,0-3 0-15,4-5-3 16,5-3 1-16,-1-4 1 16,6 1 0-16,-2 3 2 15,5 3 1-15,-1 6-1 0,0 8 0 16,2 9 1-16,-4 6 0 16,1 10 0-16,0 3 0 15,0 5 1-15,3 2-1 16,-4-3 1-16,2 0 1 0,4-9-1 15,1-3-1-15,4-10-2 16,2-3-1-16,2-9 3 16,0-7-3-16,1-4 0 15,-4-6 1-15,-7-1 2 16,-3 1 2-16,-7 0 1 16,-7 1 3-16,-3 5-1 15,-8 5 1-15,-7 7-2 16,-3 5-1-16,4 9 0 15,0 5-2-15,3 8-1 16,1 3-3-16,6 5-2 16,3 2 0-1,9-4 3-15,4-4-2 0,3-6-5 16,2-6 2-16,2-9 0 16,0-6-2-16,0-9 0 15,2-5 2-15,-8-4 0 16,-5-2 2-16,1-1 5 0,-7 0 0 15,-4 4 2-15,-4 1 3 16,-1 5 4-16,2 3-4 16,-1 5-2-16,6 3-1 15,-6 7 0-15,5 3-2 16,9 5 0-16,2 1-1 0,1 1-4 16,1 0 1-16,7-2 1 15,1-4-2-15,8-7 2 16,-1-3-1-1,3-11 1-15,1-5-1 0,-3-6 1 16,-1-5-1-16,-3-5 3 16,-3 0 0-16,-5 0 1 15,-2 1 2-15,-5 8 3 16,-4 1 6-16,-3 9-1 16,-1 3 1-16,-1 12 0 15,-1 6-2-15,2 8 0 16,1 4-1-16,5 5-3 15,4 1-4-15,6 1 0 16,0 0 0-16,7-8-3 16,4-5 0-16,-1-6-1 0,1-6-1 15,2-11-1-15,-3-5 0 16,-2-7 1 0,0-3 0-16,-6-3 4 0,-5 1 1 15,-3 1 2-15,-5 0 2 16,-4 7 3-16,-4 3 1 15,-1 8 0-15,-3 3-2 0,-2 7-2 16,3 7 0 0,1 7 0-16,3 3-2 0,3 5-2 15,4 3-1 1,-3 1 0-16,2-1 0 0,2-4 0 16,-1-2 1-16,0-7-6 15,-2-6 0-15,-1-8 0 16,-1-4-1-16,2-13 1 15,2-2 2-15,0-8 0 16,3 1-1-16,2-2 5 16,3-1 2-16,1 8 0 15,5 5 0-15,1 10-3 16,3 6-3-16,-2 13-1 16,1 4-2-16,-2 8-21 15,-2 3-20-15,-6 0-59 16,-4 1-30-16,-9-9 98 0,-10-5-78 15,-5-17-45-15</inkml:trace>
  <inkml:trace contextRef="#ctx0" brushRef="#br0" timeOffset="87571.67">14520 16983 1055 0,'9'24'344'0,"1"-8"-243"0,1-11-67 15</inkml:trace>
  <inkml:trace contextRef="#ctx0" brushRef="#br0" timeOffset="88591.74">15305 17070 1010 0,'0'10'413'16,"1"2"-293"-16,2 0-92 0,5 6 12 15,-1-1-28-15,4 5-21 16,-1 1 2 0,-2-1-1-16,2 0-3 0,1-5-3 15,0-5 2-15,1-8 12 16,2-4 4-1,-2-9 8-15,0-3 0 16,0-6 3-16,-1-3 5 0,-4-2 5 16,-2-2 0-16,-3 0 1 15,0 2-1-15,-2 6 1 16,0 1-1-16,-1 5-3 16,0 3-3-16,1 6-5 15,1 5-2-15,0 8-5 16,3 2-3-16,0 2-3 15,3 3-2-15,0-1-2 16,1 1 2-16,0-3 2 16,-2-3-1-16,3-5 0 0,-3-4-2 15,0-3 0-15,1-4 1 16,-1-5 2-16,0-4 0 16,0-1 0-16,1-2 3 15,0 2 2-15,1 3 1 16,-1 4-3-16,-1 3 2 0,2 6-3 15,1 5 0-15,2 6 1 16,-2 1-2 0,7 2-1-16,2-1 0 15,2-3-1-15,1-2-3 0,3-6-1 16,2-4 1-16,-1-5 0 16,2-4 0-16,-8-4 1 15,-3-1 2-15,-4-2 11 16,-2 0 2-16,-10 1 1 15,-7 4 2-15,-2 4-1 16,-1 3-2-16,-6 3-3 16,3 4-2-16,1 6-9 15,4 3-3-15,6 3-1 16,0 3-2-16,5 1 1 0,1 1 1 16,10 2 0-16,-2-1 0 15,1-4 2 1,-2 1 2-16,-1-4-2 0,3-2 0 15,-5-5 3-15,-1-1-1 16,-1-4 1-16,-2 1 3 16,-3-3 0-1,-1 0 0-15,0 0-1 16,0 0 3-16,0 0-2 16,1 10 0-16,2 17-3 0,5 33-3 0,-7-16-5 15,-1 3-2-15,-1 10 2 16,-6 2-1-16,-8-2 0 15,-2-2 1-15,-12-7-9 16,-7-7-15-16,-11-13-61 16,-5-11 313-16,-3-23-208 15,-1-16 51-15,5-24 56 16</inkml:trace>
  <inkml:trace contextRef="#ctx0" brushRef="#br0" timeOffset="89202.69">16411 16755 1393 0,'8'38'517'0,"1"1"-420"16,-1-1-109-16,2 4-4 16,2 3-18-16,-3 5-13 15,1 2 0-15,-3-1 12 16,-2-3 1-16,-1-9 23 16,-2-5 9-16,-2-12 10 0,-6-7 5 15,-4-15 0-15,-2-8 5 16,-2-13 7-16,0-10 0 15,-2-11-4 1,1-6-3 0,5-11-1-16,4 0-1 0,6 2-4 0,4 2-5 0,6 10-12 15,2 7-7-15,5 17-9 16,1 7 0-16,0 20-4 31,-2 8-3-15,-5 9 3-1,-2 6 1-15,-7 3 6 0,-3 0 6 0,-9-1-2 0,-3-4-21 0,-7-11-58 16,-1-5-23-16,0-10 84 16,3-8-68-16,6-15-49 15</inkml:trace>
  <inkml:trace contextRef="#ctx0" brushRef="#br0" timeOffset="89522.68">16622 16942 1118 0,'15'32'451'0,"-8"0"-330"16,-2-2-104-16,1 2 20 16,4 3-43-1,-2-3-7-15,7-3-4 16,-3-7 2-16,6-11 12 0,1-8 8 15,5-15 10-15,0-8 2 0,-4-11 1 16,-4-3 2-16,-6-5 8 16,-7-1-2-1,-8 4-15 1,-6 7-11-16,-10 11-26 0,-1 9-18 0,-6 13-34 16,0 8-12-16,1 13-32 15,1 3-21-15,4 6 76 16,12-2-61-16,10-8-7 15</inkml:trace>
  <inkml:trace contextRef="#ctx0" brushRef="#br0" timeOffset="90165.56">17038 17009 1173 0,'6'8'476'0,"-4"-7"-340"0,-1-2-109 0,-1-8 22 0,2-2-26 15,0-3-23-15,-2-4 0 16,-1-2 8-16,-2-2 1 16,-2-1 1-16,0 2 0 0,-4 2-3 15,0 4-7-15,-1 1-12 16,-1 3-9-16,3 6-14 15,0 2-8 1,4 0-21-16,0-1-1 0,8 0 6 16,2-2 6-16,8 0 11 15,6-1 8-15,5 2 8 16,1 1 6-16,3 4 18 16,0 5 0-16,-3 8 0 15,-1 5 0-15,-6 5 1 16,-1 2 1-16,-3 0 9 15,0 1 7-15,-3-4 6 16,2-2 6-16,1-10 4 16,2-5 4-16,3-9 5 0,-1-7-3 15,1-9-6 1,-1-4-2-16,-6-9-4 16,1-3-2-16,-7 0 3 15,-1-1-1-15,-6 4 2 0,-2 2 3 16,-2 6 4-16,-3 4 3 15,2 7-1-15,-1 4-6 16,4 10-12-16,0 5-4 16,4 11-10-16,4 4-3 0,3 9-8 15,2 6-4-15,2 9-4 16,1 2 0-16,0-1-3 16,0 0-3-1,-3-5-14 1,-4-3-13-1,-2-9-37-15,-3-5-33 0,-3-13 79 16,-5-5-58-16,-1-8-30 0</inkml:trace>
  <inkml:trace contextRef="#ctx0" brushRef="#br0" timeOffset="90319.91">17458 16850 1083 0,'22'-7'438'0,"3"-8"-387"0,8 0 223 16,2-11-216-16,0-2 56 16,4-4 42-16</inkml:trace>
  <inkml:trace contextRef="#ctx0" brushRef="#br0" timeOffset="91155.86">17785 16596 1293 0,'-11'105'502'0,"11"-77"-374"16,0-3-108-16,6 0 12 16,3 1-26-16,-1-1-15 15,2-2 0-15,-1-4-3 16,3 0-1-16,-2-7 3 15,1-4 0-15,2-7 2 16,-1-2 1-16,0-7 1 16,-2-3 1-16,-1-2 3 15,-1 0 2-15,-1-3 0 0,-2 2 4 16,-3 3 3 0,-1 2-2-16,0 4 0 0,1 3-2 15,2 4-1-15,-4-2-2 16,0 0-4-16,0 0-3 15,13 7-3-15,4-1-3 16,33 9 1-16,-29-15 3 16,1-3 0-16,1-5 0 0,-4-1 3 15,-4-3 1-15,-6-3 5 16,-2 1 3 0,-7 0 2-16,-5 2-2 0,-7 1-6 15,-3 3-8-15,-4 3-23 16,-3 4-10-16,-2 4-18 15,2 2-7-15,0 5-5 16,2 0-1-16,7 1 7 16,0-1 3-16,9-5 26 15,4 0 13-15,8-7 26 16,3-5 11-16,4-4 12 16,5-4 1-16,1-4 4 15,0-1 3-15,-3 0 3 16,-1 0-5-16,-2 3-8 15,-5 2-7-15,-3 6-3 16,-3 5-1-16,-2 5-1 0,-1 6 1 16,2 5-5-16,-1 2 0 15,0 6-5-15,5 2-1 16,-1-2 2 0,-1 1-1-16,2-2-1 0,-3-4-2 15,3-6 1-15,-1-5 1 0,2-7 1 16,-1-6 3-16,7-11-2 15,3-3 1 1,6-7 2-16,2-2 1 16,3 0 0-16,2 3-1 0,5 8-2 15,4 6-1-15,-1 10-1 16,-5 9-3-16,-3 10-17 16,1 2-22-16,-7 6-134 15,-4-1 147-15,-26-6-89 16,-8-4-69-16</inkml:trace>
  <inkml:trace contextRef="#ctx0" brushRef="#br0" timeOffset="91299.82">17474 16528 1039 0,'-18'18'415'0,"8"-2"-327"0,-3 1-52 16,2-3-9-16</inkml:trace>
  <inkml:trace contextRef="#ctx0" brushRef="#br0" timeOffset="92385.05">16155 18307 605 0,'17'-20'368'0,"1"-27"-192"15,-4-9-122-15,4-15 116 16,2-7-137-16,-1-3 0 15,-4 3 0-15,-5 14 2 16,-4 6 1-16,-1 14 9 16,-5 9-1-16,-8 17-5 0,-4 12-11 15,-8 17-19-15,1 9-4 16,-7 10-5-16,0 2 0 16,1 3-10-16,3 0 0 15,6-3 1-15,5-4 5 16,11-6 0-16,4-6 5 15,14-5 3-15,6-3 0 0,4-1 1 16,4-1 1-16,1 3 3 16,1 1 1-16,-3 2 2 15,-2 3-5 1,-8 3 1-16,-2 2-4 0,-4 2 2 16,-2-1 0-16,2-3-1 15,-2-3-1-15,4-6 2 16,1-5 3-16,6-8 3 15,4-6 4-15,2-9 1 16,2-1 0-16,-2-11 0 16,-1-2 2-16,-5-2-3 15,-3 3-2-15,-8 5 0 16,-6 2 1-16,-7 9-3 16,-6 4 0-16,-5 14-5 0,0 9 1 15,-2 9-3-15,0 4-1 16,3 2-7-16,8 2-6 15,4-1-6 1,7-4 1-16,10-6 1 0,4-6 1 16,7-11 7-16,3-5 5 15,2-12 4-15,-4-4 5 0,2-8 4 16,-3 0 1 0,-6-1 0-1,-4-1 2-15,-8 4-3 0,-3 3-2 16,-8 9 2-16,-2 1-4 0,-6 9-6 15,-2 4 1-15,0 2-3 16,1 6-5-16,4 3-3 16,2 1-3-16,8 3-4 15,5 1 1-15,7-2 4 16,2 3 2-16,8-1 0 16,1-2 6-16,0 1 0 15,-4 1 0-15,-4-3-7 16,-8 2-4-16,-8 0-11 15,-5 0 0-15,-9-2 0 16,-5 2-1-16,-2-6 7 16,2-2 0-16,3-6 12 15,4-7 7-15,7-10 20 0,8-6 0 16,8-6 1-16,7-5 0 16,8-1-7-1,2 1 3-15,1 6-4 16,1 4-1-16,-1 11-10 0,-5 7 0 15,-4 13 0-15,-3 6-2 16,-5 7 0-16,-4 1-2 16,-5 1-6-16,-1 0-7 0,-5-3-25 15,1-5-17-15,-3-11-48 16,-4-6-29-16,-3-11 88 16,-3-7-73-1,4-13-39-15</inkml:trace>
  <inkml:trace contextRef="#ctx0" brushRef="#br0" timeOffset="92514.61">17269 17576 568 0,'-6'7'416'16,"5"2"-195"-16,1-1-173 16,3 1 101-16,0 0-195 15,2-4 46-15,5 1-68 16,1-2-37-16</inkml:trace>
  <inkml:trace contextRef="#ctx0" brushRef="#br0" timeOffset="93809.94">17768 17785 960 0,'3'11'478'0,"-5"-11"-318"16,-11-2-146-16,-5-7 80 16,0 1-112-16,-5 0-47 15,-3 5-4 1,3 3 8-16,-2 6 8 0,4 8 17 16,8 4 10-16,6 4 13 15,4 0 3-15,6-1 5 16,6-4 0-16,3-6 5 15,4-5 2-15,4-9 11 16,-1-6 8-16,-2-12 12 16,-3-6 5-16,-2-4 6 15,-5-3 5-15,-4-5 4 16,-2 1 2-16,-4 2-3 0,-6 2-6 16,2 8-10-16,-3 3-2 15,0 7-2-15,2 3-2 16,4 12-11-16,1 4-7 15,3 13-8-15,3 7-1 16,6 10-2-16,2 3-2 16,2 8-4-16,3 2-2 15,2 0 2-15,-1-6 0 0,1-5 3 16,-1-5 0-16,0-11-4 16,-3-4 1-16,3-14-4 15,-1-4 1-15,-2-11-1 16,1-4 4-1,0-6 1-15,0-2 0 0,-4-1 2 16,1 3 2-16,-3 3 6 16,-4 4 5-16,1 6 4 15,-2 6 1-15,-1 9-2 16,2 2 0-16,0 8 0 16,4 1 1-16,4 2-4 15,3 2-5-15,4-2-4 16,2 0-2-16,4-5 0 0,2-4-1 15,1-5-1-15,1-3 0 16,-3-7-1-16,1-2 0 16,-5-5 0-16,-3-1 1 15,-4-2 5-15,-3 0 3 16,-8-1 9-16,-1 3 4 16,-6 3 4-16,0 1 0 15,-3 3 0-15,0 5 0 16,0 2-7-16,3 3-1 0,2-2-12 15,0 0-4-15,0 0-6 16,0 0 0 0,17 8 3-16,31 22 1 15,-21-27-1-15,1-6 0 0,1-4 7 16,0-4 2-16,-4-1 0 16,-2-1-1-16,-4-2 1 15,-6 2 7 1,-8 1 4-16,-5 2 0 0,-9 4-5 15,-4 1 2-15,-6 5-7 16,-1 3-1-16,-2 6-6 16,2 2-8-16,0 5-3 15,3 1-3-15,8 0 1 16,2 0-4-16,7-3 4 0,3 0 1 16,7-11 3-16,1-1 0 15,6-9 1 1,-2 0 2-16,0-3-3 0,-1-4 5 15,-4 0 7-15,-1-1 0 16,-5 4 5-16,1 1 3 16,-5 6-3-16,0 1-1 15,1 3 2-15,-1 0-2 16,0 0-8-16,0 0-1 0,1 3-7 16,3 7-3-16,3-3 3 15,13-4 0-15,27 23 1 16,-26-32 5-16,3-11 10 15,-1-4 3-15,-3-5 3 16,-2-2 0-16,-8-7 3 16,-4-1 3-16,-2 3 6 15,-4 0-2-15,-6 9-6 16,-1 3-1 0,-4 11-3-16,1 9-1 0,1 17-6 15,0 9-5-15,6 18-9 16,5 9-9-16,9 5-28 15,3-1-27-15,10-2-86 16,6-7 123-16,4-22-84 16,1-19-56-16</inkml:trace>
  <inkml:trace contextRef="#ctx0" brushRef="#br0" timeOffset="94486.71">20226 17819 1333 0,'-14'18'545'0,"3"-4"-386"0,5-3-126 15,6 1 13-15,1 0-29 16,2 2-20 0,1 3-8-16,1-1-6 0,-2 0 0 15,-1-2 2-15,0-4 2 0,-1-5 7 16,1-4 7-16,-2-7 6 16,1-10 1-1,0-9 5-15,0-4 0 16,3-10 0-16,5 1 1 0,3-3-1 15,2 0-2-15,4 7-4 16,0 5-2-16,5 13-8 16,1 8-2-16,1 17 0 15,-6 10-3-15,0 14 2 16,-3 8-1-16,-5 13 0 16,-4 4 4-16,-7 12 3 15,-7-1 1-15,-2 1 8 16,0-2 5-16,0-8-1 15,6-5 1-15,6-11-3 16,6-7-3-16,14-20-7 16,3-6-12-16,10-18-50 0,6-11-31 15,5-18-57-15,0-5 178 16,-2-12-66-16,-2-6-27 16,-8-8 18-16</inkml:trace>
  <inkml:trace contextRef="#ctx0" brushRef="#br0" timeOffset="94754.42">20936 17236 1059 0,'-11'-12'573'0,"0"13"-310"16,-1 8-177-16,-1 12 69 15,0 8-49-15,4 19-61 16,1 9-22-16,-2 19-21 15,2 8-5-15,2 13-2 16,2 4 0-16,4-2 1 16,2-4 0-16,9-15-11 15,4-6-10-15,9-21-44 16,3-15-32-16,3-28-64 16,-1-11-7-16,10-26 104 15,-4-11-101-15,-2-16-42 16</inkml:trace>
  <inkml:trace contextRef="#ctx0" brushRef="#br0" timeOffset="94976.61">21213 17382 1307 0,'4'44'513'0,"3"2"-375"16,-2 5-111-1,4 3 7-15,2 4-23 0,-3 4-19 16,1-4-5-16,1-7-14 16,1-4-13-16,0-9-37 15,1-10-31-15,2-16 75 16,-6-8-51 0,-5-16-32-16</inkml:trace>
  <inkml:trace contextRef="#ctx0" brushRef="#br0" timeOffset="95170.59">21148 17776 1156 0,'39'14'522'15,"15"-16"-343"-15,5-8-150 16,8-12-30-16,0-4-55 15,-6-7 32-15,-4-3-61 0,-14-3-48 16</inkml:trace>
  <inkml:trace contextRef="#ctx0" brushRef="#br0" timeOffset="95445.64">21573 17419 1384 0,'47'32'539'0,"9"10"-397"15,5 5-116-15,2 14 9 16,-2 5-20-16,-10 13-16 16,-6 4-1-16,-16 6-2 15,-11 1-4 1,-18-4-2-16,-5-4-5 0,-13-16-22 15,-8-10-25-15,-7-34-191 0,-2-16 207 16,0-35-128-16,9-19-93 16</inkml:trace>
  <inkml:trace contextRef="#ctx0" brushRef="#br0" timeOffset="96095.69">23488 18015 745 0,'-47'24'518'0,"2"-8"-257"16,5-14-185-16,3-6 151 15,7-14-199-15,3-5-18 16,1-5-6-16,4-4 6 16,1-5 10-16,5-2 1 15,6 0 7-15,3-1 0 0,5 4 1 16,2 2-3-16,10 5-12 16,1 4-11-16,5 9-14 15,0 6-7 1,-2 12-13-16,-2 4-2 0,-8 17-8 15,-4 7-1-15,-12 10 5 16,-5 6 6-16,-10 6 10 31,-5 0 7-31,-10 2 13 0,1 2 3 0,-2-7 13 16,3-3 5-16,3-10 1 16,2-4-3-16,11-8-9 15,8-3-2-15,17-8-5 16,10-6 0-16,18-5-5 15,10-5-1-15,26-4-2 0,15-3 1 16,19-7 8 0,3-3-11-16,8-7-84 15,1-2 145-15,2-4-59 0,-7-2-6 16,-18-3-3-16</inkml:trace>
  <inkml:trace contextRef="#ctx0" brushRef="#br0" timeOffset="96540.76">24368 17471 1265 0,'10'13'537'0,"-2"8"-370"0,-8 1-130 16,4 8 31-16,-3 5-50 0,-1 6-30 15,-3 7 0-15,-6 5 1 16,4-2-2-16,-5-1-1 16,4-5 3-16,0-11 6 15,-1-10-7-15,3-20-3 32,2-12-2-17,3-25-5-15,0-7 1 16,6-16-3 31,-1-5-1-47,8-8 2 0,9 0 8 0,4 5 8 0,1 10-1 0,7 16 2 0,1 11 4 0,1 25 0 0,4 11 1 0,-5 25 0 0,-3 8 1 15,-5 18 1-15,1 7 1 0,-8 7 3 16,-2 0 1-16,-3-7 2 16,-5-5-4-16,-1-14-22 15,-4-6-26-15,5-18-69 16,-9-10 212-16,16-20-111 15,-1-8 0-15,4-17 16 16</inkml:trace>
  <inkml:trace contextRef="#ctx0" brushRef="#br0" timeOffset="96858.3">25345 16925 913 0,'-11'7'491'0,"6"13"-283"0,-4 9-151 16,2 12 103-16,1 10-115 16,1 19-43-16,1 10-4 15,-4 17 2-15,2 9 3 16,2 8 5-16,4 0 4 15,6-4 3-15,7-11-2 16,8-17 1-16,2-11-2 16,7-20-9-16,8-17-14 0,1-24-46 15,2-13-33-15,2-26 65 16,-8-6-48-16,-13-27-36 16</inkml:trace>
  <inkml:trace contextRef="#ctx0" brushRef="#br0" timeOffset="97137.76">25822 16980 1279 0,'-4'17'576'0,"0"5"-386"16,0 13-150-16,1 3 66 15,1 14-108-15,2 5-6 16,0 7-1-16,-1 2-1 16,6-5 2-16,0 1 0 15,7-11 3-15,2-5-6 16,8-14-19-16,-4-6-17 16,4-13-54-16,1-8-27 0,1-12 87 15,-3-6-71 1,-7-11-43-16</inkml:trace>
  <inkml:trace contextRef="#ctx0" brushRef="#br0" timeOffset="97329.74">25707 17433 770 0,'19'5'497'16,"5"-2"-259"-16,14-7-170 15,7-5 143-15,10-5-284 16,3-5-23-16,1-2 72 16,-2-4-53-16,-8-6-44 15</inkml:trace>
  <inkml:trace contextRef="#ctx0" brushRef="#br0" timeOffset="97527.88">26379 17306 1321 0,'35'15'555'0,"7"-13"-411"16,4-6-149-16,7-9 6 16,1-5-89-16,-3-1-73 15,-3-2-22-15,-7 4 105 16,-6 2-99-16,-18 0-24 15</inkml:trace>
  <inkml:trace contextRef="#ctx0" brushRef="#br0" timeOffset="97864.04">26638 16993 1055 0,'21'7'548'0,"5"3"-323"0,2 2-160 16,-1 6 101-16,2 1-128 15,0 12-39-15,-8 3-5 16,-10 9-5-16,-5 4 0 16,-6 5 2-16,-3 2 0 15,-7-2 9-15,-1-4 6 16,3-10 2-16,4-4-6 15,4-10-13-15,4-5-6 0,9-12-16 16,3-6-12-16,11-8-22 16,3-4-10-16,5-3-31 15,2-4-13 1,1-4-29-16,-1-1 95 0,-6-4-70 16,0-5-20-16</inkml:trace>
  <inkml:trace contextRef="#ctx0" brushRef="#br0" timeOffset="98241.73">26991 16836 903 0,'34'0'420'0,"4"8"-264"0,13 9-109 16,3 8 35-16,2 12-40 15,-1 6-13-15,-6 15-13 16,-3 5-4-16,-14 11 0 15,-3 6 0-15,-22 3 3 16,-7 3 2 0,-14 3 3-16,-5 0 5 0,-12-4 2 15,-4-4-4-15,-3-15-36 16,-6-12-39-16,6-28 49 16,-3-17-30-16,6-38-40 15</inkml:trace>
  <inkml:trace contextRef="#ctx0" brushRef="#br0" timeOffset="99343.99">28342 17655 618 0,'10'3'346'16,"6"-18"-166"-1,2-9-107-15,3-11 73 0,0-4-67 16,-1-3 3-16,-6 1 10 15,-7 0-3-15,-6 4-5 16,-10 5-10-16,-3 4-4 16,-10 11-9-16,-4 4-8 15,-7 10-22-15,-1 5-15 0,-5 15-16 16,1 6-4 0,6 14-7-16,0 4 1 15,11 5 0-15,4 0 3 0,12-2 2 16,5-4 1-16,15-7-2 15,5-10 0-15,11-14 4 16,4-7 4-16,3-13 4 16,2-8-1-16,0-10-1 15,0-4 2-15,-9-6 12 16,-3 0 2-16,-10 4 10 16,-2 4-1-16,-10 6 2 15,0 5 2-15,-6 8 1 16,-3 3-1-16,1 9-11 15,0 4-4-15,2 9-12 16,1 0-3-16,7 8-6 16,0 0-4-16,6 2-2 0,3 2 3 15,2-4-2-15,3-2-1 16,-1-7 1-16,0-5 1 16,0-8 3-16,-1-4 1 15,-4-11 4-15,-2-4-1 0,1-8 2 16,-3-2 2-1,1-6 0-15,-1-1 0 16,0 1-1-16,2 2 3 0,3 6-4 16,1 5-2-16,1 9-2 15,2 8-3-15,1 14-4 16,0 9-1-16,1 13-3 16,-1 5-1-16,-1 9 1 15,0 2 1-15,-4-2 2 16,-2-2-2-16,2-11 5 15,1-8 2-15,3-15 7 16,0-8 0-16,2-17-1 16,-1-6 0-16,1-9 1 15,-4-3 3-15,-5-1 4 16,-5 0 0-16,-4 9-1 16,-3 3-2-16,-8 12 1 0,2 8-2 15,-4 14-3-15,4 9-1 16,3 12-4-1,3 5-1-15,7 4-14 0,3 2-11 16,12-5-42-16,3-8-27 16,9-17-66-16,0-10 121 15,14-24-101-15,5-16-55 16</inkml:trace>
  <inkml:trace contextRef="#ctx0" brushRef="#br0" timeOffset="99568.92">29820 16999 1240 0,'0'42'522'16,"1"-1"-362"-16,2-3-122 15,2 0 32-15,-2 0-69 16,-1 2-12-16,0-7-19 15,-2-5-17-15,-4-13-74 16,-4-7 94-16,2-19-67 16,-3-12-36-16</inkml:trace>
  <inkml:trace contextRef="#ctx0" brushRef="#br0" timeOffset="99862.71">29582 16802 1511 0,'33'-2'555'0,"4"-11"-432"15,4 1-111-15,8-1-15 16,0 1-19-16,-5 6 0 16,-8 4 3-1,-10 9-1-15,-11 6 0 0,-13 5 6 16,-10 2 3-16,-14 3 11 15,-3-1 5-15,-9-1 4 16,-1-4-4-16,-3-7-3 16,0-6-8-16,6-7-33 47,8-6-26-47,11-6-65 0,6-6-32 0,18-5 107 0,9-1-92 0,13 1-54 15</inkml:trace>
  <inkml:trace contextRef="#ctx0" brushRef="#br0" timeOffset="101230.08">30109 17019 1123 0,'-10'13'506'0,"7"-3"-338"16,4-3-130-16,2-2 64 0,7 6-105 15,1 0-2-15,-4 5 4 16,0 4 0-16,-1 3-1 16,0 0 2-16,-1-3 4 15,-4 1 6-15,-2-9 1 16,-2-4 0-16,2-8 1 16,0-6 3-16,1-10 0 15,1-3-1-15,5-9-5 16,5-1-2-16,3-5 0 15,2 1-1-15,4 5-2 16,-2 3-3-16,0 9-1 16,-2 6 0-16,-3 13-1 0,-3 6 2 15,-2 13-2-15,-2 2-1 16,-1 4 4 0,2-1-1-16,1-1 2 0,2-4 2 15,6-10 11-15,7-7 3 16,6-15 10-16,3-9 1 15,4-12-3-15,0-3-2 16,-1-9 3-16,-2 0-3 0,-8 0-7 16,-9 3-5-16,-16 11-8 15,-4 7 0 1,-15 16 1-16,-6 8 2 0,-9 17-6 16,-4 6 1-16,1 11-3 15,2 7-1-15,5 0 0 16,4-1-2-16,14-5-3 15,7-6-2 1,12-11 1-16,8-9 1 0,11-12-2 16,7-12-2-16,6-10 1 15,0-3 4-15,-4-10 7 16,-4-2 9-16,-7-4 13 16,-3 1 4-16,-12 0 8 15,-8 4 6-15,-6 6 1 16,-5 3-1-16,-3 8-8 15,-2 4-7-15,2 11-12 16,-2 5-5-16,3 10-7 0,3 10-3 16,5 10-6-16,2 5 2 15,7 7-3-15,3 4 0 16,5 0-5-16,2-1-6 16,7-6-9-16,2-6-3 15,5-13-2-15,2-7 1 16,3-14 3-16,2-9-1 15,3-11 11-15,-1-4 5 0,-2-9 8 16,-4-1 5-16,-9-3 14 16,-3 2-2-16,-12 5 5 15,-5 5 1-15,-11 7-8 16,-4 5-2-16,-9 12-3 16,0 5-5-16,-1 13-6 15,4 6-2-15,4 6-7 16,3 1-3-16,7 2-10 15,5-3-1-15,13-5 2 16,4-5 2-16,11-12-4 16,4-3 3-16,7-11 12 15,5-6 7-15,1-8 13 16,0-3 10-16,-5-3 5 16,-4 1 6-16,-9-2 14 0,-5 3 5 15,-10 6-1-15,-6 2 0 16,-8 7 2-16,-5 4-4 15,-5 6-5-15,0 6-4 16,-1 9-13-16,-4 4-7 16,6 9-10-16,1 6-3 15,4 7-3-15,3 2-1 16,3 4-2-16,2 0-2 16,1 1 0-16,5-1-5 0,-6-4-2 15,0-3 1-15,-3-9 2 16,0-1 0-16,-7-9 2 15,2-6 0-15,-3-12-2 16,-2-8 4-16,0-11 4 16,-1-7-2-16,5-10 0 15,-3-9 1-15,9-8 0 16,0-6 0-16,8-4 4 16,1-1 0-16,10 6-1 15,1 5-2-15,1 9-2 16,-1 11-3-16,0 13-4 15,-2 9-3-15,-6 18 2 0,-6 7-1 16,-6 9-21-16,-2-1-15 16,-7 0-55-16,-2-2-34 15,-4-7 97-15,-1-8 3 16,5-14-60-16,1-9 6 16</inkml:trace>
  <inkml:trace contextRef="#ctx0" brushRef="#br0" timeOffset="102948.34">31307 16761 892 0,'9'14'411'0,"-3"0"-259"0,4-4-102 16,1-4 43-16,5-4-48 16,3-5-2-16,5-6-8 15,0-6-4-15,2-4 4 16,1-2 2-16,-4-5 4 15,-6-1 3-15,-4 3 2 16,-6 3-1-16,-9 7-2 16,-7 8-3-16,-7 8-4 15,-5 8-4-15,-6 11-11 16,4 8-7-16,-3 8-11 16,3 0-1-16,6 3-2 0,5-4 0 15,13-2-3-15,4-7-2 16,14-9 0-1,6-9 2-15,9-12 3 0,4-3-3 16,3-10 3-16,-1-2 4 16,-5-6 7-16,-2 0 2 15,-10 2 9-15,-6 0 1 16,-8 5 5-16,-5 4 0 0,-8 5-1 16,-1 3-2-16,-2 5-9 15,-1 5 0-15,0 2-9 16,1 4-2-16,2 4-7 15,2 3-2 1,3 2 1-16,0-4 0 0,1-2 0 16,1 2-2-16,-1-6 0 15,1-1-2-15,0-4 3 16,-2-4 1-16,0-7-2 16,0 5 0-16,0 0 2 15,0 0 1-15,6-15 2 16,16-32 2-16,-8 27 0 15,4-2-2-15,1 6 1 16,-1 1 0-16,-2 7-1 0,-2 6-2 16,-3 8-1-16,-1 5 1 15,-4 9-1 1,-2 3 3-16,3 3-3 0,1-1 1 16,3-3-1-16,5-4-1 15,9-10 3-15,0-4-3 16,11-12 2-16,4-7-1 15,1-11 2-15,0-3 2 16,-4-5 0-16,-4-2 3 16,-14 3-2-16,-1 1 2 0,-18 9-6 15,-7 5 1-15,-14 15-2 16,-8 5 0 0,-4 13 2-16,-3 4-1 0,1 9-4 15,1 0 1-15,8 2 0 16,5-4-5-16,19-6-5 15,6-5-4-15,14-12-1 16,10-4 1-16,9-11 3 16,6-6 0-16,3-10 8 15,0-4 5-15,-9-7 14 16,-3-1 6-16,-7-4 15 16,-11 1 6-16,-11-2 8 15,-5 1 2-15,-6 7 2 16,-4 2-2-16,-2 8-8 15,-1 5-5-15,1 14-16 16,1 4-6-16,4 19-9 16,2 9-4-16,3 17-2 0,2 3-4 15,1 12-1-15,4 6 1 16,5-1-3-16,2-2-5 16,2-10-2-16,5-6-1 15,5-17-3-15,0-9 2 0,7-18 1 16,1-10 2-16,3-15 6 15,-3-3 3 1,0-7 3-16,-4-3 3 0,-8 3 3 16,0 5 0-16,-13 8-4 15,-7 6-4-15,-11 14 0 16,-2 7 0-16,-7 12-2 16,0 6-2-1,0 6-4 1,3 2-3-16,6-1-5 15,4-1-2-15,17-7 2 0,6-5-2 0,11-10 6 16,6-5 1-16,6-12 4 16,1-4 7-16,0-4 15 15,0-4 5-15,-11-2 6 0,-6 3 3 16,-9 3 0-16,-6 1 0 16,-10 8-5-16,-5 4 0 15,-6 9-9-15,-2 4-3 16,-1 7-8-16,0 5-6 15,3 5-6-15,1 0 2 16,5 3 1-16,3-2-3 16,4-3-3-16,0-5 2 15,3-6 6-15,3-4 5 16,3-11 1-16,1-6-4 16,2-11 3-16,3-2 3 0,0-5 6 15,0-2 0-15,4-1-1 16,-3 2 0-16,-1 6 1 15,-2 4 3-15,-3 12-1 16,-3 6-1-16,-2 12-2 16,-2 3-2-16,-1 10-2 15,-1 2 1-15,5 0 0 16,1 1-1-16,7-9 0 16,7-7 1-16,4-11 1 15,0-8-2-15,4-14 3 16,0-3-2-16,-2-8 0 15,-5-3 5-15,-7-2 9 0,-5 2 5 16,-7 5 10-16,0 5 3 16,-6 10-1-16,-3 2 2 15,-5 13-2-15,-1 5-4 16,-1 15-10-16,-5 7-7 16,2 9-11-16,0 5-3 15,5 3-12-15,2 2-12 16,4-6-34-16,7-2-20 15,7-12-42-15,4-8-31 0,4-15-69 16,-2-7 143-16,-2-10-121 16,0-7-35-1</inkml:trace>
  <inkml:trace contextRef="#ctx0" brushRef="#br0" timeOffset="103076.7">32840 16450 1195 0,'24'-8'475'0,"20"-11"-444"16,6-6-27-16,2-12-12 16,0-6-77-16</inkml:trace>
  <inkml:trace contextRef="#ctx0" brushRef="#br0" timeOffset="103772.89">30533 16433 1021 0,'-21'22'558'0,"10"-9"-320"16,3-4-174-16,9-9 127 16,7 0-143-16,10-7-43 15,5-1-3-15,5-5 4 16,6-2 0-16,5-7 3 15,4-2 2-15,0-4 3 16,-2-6 8-16,-5-4 9 16,-3-3 4-16,-7-2-1 0,-3 3 1 15,-11 5 3-15,-5 1 2 16,-7 8-6-16,-2 6-8 16,-7 13-12-16,-3 7-5 15,0 16-5-15,-4 6-4 16,4 10-1-16,1 7-4 15,3 7-2-15,6 1-1 0,6-3-6 16,9-3-3-16,14-9-6 16,3-7 0-1,16-15 1-15,5-7 0 16,6-11 3-16,1-9 1 0,-1-8 8 16,-6-5 1-16,-10-5 11 15,-4-2 3-15,-16 2 0 16,-7 3-1-16,-10 6 0 15,-4 5 1-15,-4 11-4 16,-3 5 2-16,3 15-5 16,1 4-1-16,5 9-7 15,2 2-5-15,7 0-20 16,3-2-15-16,3-6-46 0,1-6-27 16,-1-12 345-16,0-13-231 15,-11-10 70 1,-5-7 118-16</inkml:trace>
  <inkml:trace contextRef="#ctx0" brushRef="#br0" timeOffset="103924.73">31212 15918 1113 0,'-4'10'506'0,"3"0"-342"15,4-3-184-15,4-3 18 0,5-3-10 16,0-2-60-16,2-10-48 15</inkml:trace>
  <inkml:trace contextRef="#ctx0" brushRef="#br0" timeOffset="105393.8">31540 15916 1254 0,'1'27'614'0,"1"-2"-391"15,4-4-188-15,-2-3 71 16,4 5-116-16,-6-1-38 16,2 1-9-16,-3-2-6 15,2 0 3-15,-3-3 11 16,-1-1 19-16,-2-7 24 16,0-2 15-16,3-6 9 0,-2-5 8 15,2-3 6-15,-1 5-1 16,0 0 4-16,1-9-2 15,1-11-4-15,9-29-7 16,2 23-12-16,4 3-11 16,3 0-12-16,3 2-3 0,-2 6-8 15,2 3-2-15,-2 10 2 16,1 6 0 0,-5 11 6-16,-2 3 2 0,-1 6 7 15,-4 3 2-15,0 1 7 16,0-1 0-16,1-2-1 15,0-4 0 1,2-10 1-16,3-4 1 0,4-9-1 16,5-8-2-16,2-10-6 15,-1-3 3-15,1-7 0 16,2-3 1-16,-5-1 4 16,-2 0 8-16,-9 4 9 15,-4 4 5-15,-3 7 8 0,-4 6-1 16,-8 9 2-1,1 5 0-15,-5 11-10 0,0 4-4 16,9 8-12-16,1 4-3 16,2-1-3-16,11-1-4 15,13-3 1-15,3-2 0 16,13-11 2-16,4-5 0 16,2-10 5-16,3-4 2 0,-2-9 9 15,2-2 7-15,-11-3 7 16,-5 0 3-16,-9 2 5 15,-4 0 0 1,-17 5-1-16,-3 3-2 0,-13 8-7 16,-7 4-5-16,-6 4-11 15,-2 6 0-15,1 5-8 16,0 3-2-16,9 4-3 16,2 1-4-16,15-2-3 15,5-1-2-15,14-4 1 16,3-4-3-16,6-7 4 15,4-3 1-15,-2-3 6 16,-2-6 5-16,-7-3 8 16,-1 0 3-16,-8-2 3 15,-4 1 0-15,-8 2 1 0,0 0 0 16,-6 4-9-16,2 4-3 16,1 2-1-1,-1 1-3-15,3 0-2 0,0 0-2 16,0 0 0-16,1 5-3 15,2 5 5-15,2-1-2 16,3-4-3-16,38 25 4 16,-23-33 0-16,1-4 2 15,-3-7-3-15,1-4 4 0,-3-5-2 16,-4-3 1-16,-4-3 4 16,-3-2-3-16,-2-2 0 15,-3 0 1 1,-1 4 0-16,1 0-3 15,-2 6 1-15,3 4-3 0,-1 10-6 16,1 4 2-16,1 11-6 16,1 6-6-16,0 10-3 15,3 1 0-15,5 2-13 16,-1 1 1-16,6-4 1 16,2-4 0-16,7-11 6 15,-1-6 1-15,5-14 5 0,-4-6 7 16,-2-12 14-16,3-5 2 15,-5-7 10-15,-4-2 5 16,-8-2 13-16,3 1 4 16,-9 5 4-16,1 2 0 15,-6 11-5-15,0 5 0 16,-6 11-11-16,-2 8-6 16,0 16-9-16,0 9-7 0,1 12-7 15,1 3-3-15,3 5-5 16,3-1-6-1,11-3 0-15,2-4-1 0,8-13-3 16,0-6 4-16,3-12 5 16,0-5-2-16,-1-9 12 15,-2-3 5 1,-10-5 6 0,-2 1 2-16,-6 3-2 15,-3 2 0-15,-3 7-5 0,-3 7 2 0,2 9-4 16,0 9-1-16,2 12-8 15,4 7-2-15,5 9-2 16,3 5-9-16,3 5-27 16,0-1-18-16,-7 2-30 15,-6-1-30-15</inkml:trace>
  <inkml:trace contextRef="#ctx0" brushRef="#br0" timeOffset="106439.76">28816 17927 917 0,'3'4'351'15,"2"5"-260"-15,-1 1-74 0,1 2 3 16,14 31-10 0,-16-18 0-16,3 1-1 0,-2 2-1 15,3 3 0-15,0-1 6 16,3-4 2-16,4-6 7 16,2-6 4-16,2-13 5 15,1-6 0-15,1-10 5 16,-3-3 0-16,-3-9 0 15,-3-1-1-15,-8-3-3 16,-5 0-6-16,-8 10-7 16,-5 3-4-16,-7 9-8 15,-1 5-3-15,2 8-3 16,-1 5-3-16,6 2-6 16,3 3-1-16,10-3 0 0,4-2 0 15,11-9 10-15,6-3 1 16,9-9 8-16,7-4 3 15,3-2 6-15,-1-2 4 16,1 1 9-16,-2 2 3 0,-4 7-3 16,-1 8 3-16,-8 14-9 15,-7 8-3-15,-3 16-4 16,-1 5 1 0,-3 12-9-16,-1 2-3 0,1 4-9 15,-2-3-4-15,5-9-4 16,1-5-2-16,5-14-2 15,2-6-6 1,5-17 1-16,1-6 1 0,1-14 8 16,-1-5 1-16,-5-6 9 15,-7-3 7-15,-14 1 2 16,-8 1 1-16,-20 11-9 16,-11 5-4-16,-16 15-16 15,-5 8-2-15,-6 10-7 16,4 4-17-16,12-1-50 15,9-2-23-15,31-11-26 16,12-12-9-16,32-18 93 0,14-12-83 16,20-22-35-16</inkml:trace>
  <inkml:trace contextRef="#ctx0" brushRef="#br0" timeOffset="107055.68">29982 17801 1042 0,'32'11'491'15,"-26"-7"-295"-15,-5 6-133 16,-1 4 47-16,4 8-66 16,-8 5-5-16,4 6-12 15,3 2-6-15,2 0-12 16,4-1-5-16,7-9 1 0,2-3-1 16,3-14 4-16,7-8-2 15,2-11 3-15,-3-4-2 16,1-9 11-16,-5-3 6 15,-3 1 6-15,-3 0 3 16,-5 4 4-16,-4 4 2 16,-4 5 0-16,-2 2 0 15,-1 11-8-15,0 4-5 0,1 11-8 16,3 5-2-16,1 9-7 16,3 7-4-1,0 8-3-15,-1 3-2 0,1 7 0 16,-2 2 0-16,-5 0-6 15,-4-3 2-15,-11-5 0 16,-6-4 0-16,-10-9-2 16,-1-6 1-16,-4-15-4 15,-3-9 4-15,2-12 2 16,3-10-4-16,10-12 3 16,8-6 0-16,16-7 2 15,8-3-1-15,16-1-3 16,8 0-18-16,12 2-60 15,4 0-37-15,3 3 91 16,2 3-66-16,2-1-51 16</inkml:trace>
  <inkml:trace contextRef="#ctx0" brushRef="#br0" timeOffset="107346.6">30698 17644 1119 0,'3'31'545'15,"4"5"-324"-15,-6 10-153 16,-1 6 78 0,-3 13-99-16,-3 6 0 0,-4 4 2 15,2-3 2-15,1-3-16 16,3-6-2-16,6-13-6 15,3-8-8-15,10-16-20 16,3-13-18-16,10-19-36 16,-1-9-24-16,4-17-59 15,1-8-41-15,-1-12 118 16,-4-4-88-16,-8-5-43 16</inkml:trace>
  <inkml:trace contextRef="#ctx0" brushRef="#br0" timeOffset="107607.7">30940 17714 1171 0,'1'18'514'16,"5"3"-321"-16,-3 3-131 16,1 6 24-16,2 8-20 0,-3 3-12 15,-1 2-8-15,3-2-23 16,-3-1-9-16,-2-6-15 15,5-7-9-15,2-8-23 16,-4-12-19-16,3-10-57 16,1-8-35-16,-1-8 94 15,-9-7-77-15,3-4-38 16</inkml:trace>
  <inkml:trace contextRef="#ctx0" brushRef="#br0" timeOffset="107812.81">30862 17945 1132 0,'32'0'488'0,"14"-5"-315"16,5-4-120-16,10-3 22 0,0-1-20 16,-1-2-52-16,-5-1-46 15,-13 1 222-15,-4-2-167 16,-20-3 48-16,-4-4 59 15</inkml:trace>
  <inkml:trace contextRef="#ctx0" brushRef="#br0" timeOffset="108008.67">31406 17802 1069 0,'31'16'539'16,"2"-5"-330"-16,7-3-152 16,5-4 95-16,5-3-142 15,1 0-6-15,-5-2-27 16,-2-3-17-16,-11-4-69 16,-6-2-38-16,-14-4 104 15,-7-6-82-15,-9-5-58 0</inkml:trace>
  <inkml:trace contextRef="#ctx0" brushRef="#br0" timeOffset="108265.85">31879 17451 1251 0,'32'25'629'15,"0"3"-358"-15,0 13-178 16,-2 8 94-16,-6 16-119 16,-1 10 2-16,-13 15-10 15,-1 1-9-15,-16-2-17 16,-1-2-24-16,-9-20-66 16,0-14-41-1,-3-37-114-15,-5-19 161 16,6-36-143-16,0-16-85 0</inkml:trace>
  <inkml:trace contextRef="#ctx0" brushRef="#br0" timeOffset="108681.02">32141 17347 1139 0,'29'44'624'15,"3"3"-333"-15,10 6-190 16,5 7 118-16,3 12-152 0,-4 12-1 16,-11 13 0-1,-7 9-9-15,-23 11-17 0,-12 7-4 0,-33 6-20 16,-16-2-17-16,-36-14-84 16,-13-18 84-16,-35-44-18 15,-3-32-37 1,-18-40-20-16,1-37 47 15,-13-69 1 1</inkml:trace>
  <inkml:trace contextRef="#ctx0" brushRef="#br0" timeOffset="114656.67">19430 18319 1126 0,'1'-1'444'16,"5"-1"-278"-16,-4-1-128 15,-2 2-18-15,-1 0-15 16,0 0-17-16,-5-9-25 16,3-5-10-16,-46-24 12 15,25 34 23-15,-6 6 41 16,-4 4 17-16,-6 11 10 16,-6 0-8-16,-7 9-6 0,-7 4 1 15,-5 0-6-15,-3 2 3 16,-6-2-8-16,0-2-13 15,-5-5-1-15,-7 1-7 16,-9 1 7-16,-2-4 4 16,-10-3-5-16,-6-2 1 15,-2-3 0-15,-1 3-4 16,-2-1 5-16,6 6-4 0,-7-9-9 16,1 2 4-16,0 11-1 15,1-17 4-15,5 3-9 16,-5-1 1-16,-3-11-5 15,3-5-1-15,-12-3 27 16,1-3 3-16,-11-4 5 16,-6 4 0-16,0-6-22 15,-3-2-11-15,-11-5 0 16,-5 1-8-16,-6-1-8 16,-9-1 3-16,5-2-7 15,-6-4 7-15,-6-2 0 16,7 0-4-16,-10-4 7 15,2 8-4-15,1 2 10 0,-10 3 3 16,8 2-2-16,-1-5 0 16,3 2 0-1,3-4 8-15,-5 3 13 0,5 1 6 16,0 0 5-16,7 4-5 16,6 5-4-16,4-1-2 15,-2 9-5-15,1 5-3 16,2 6-4-16,2 3-4 15,15 2-1-15,10-1-1 0,9 2 6 16,10-3 6-16,13 0-1 16,6 0-1-16,20 0-4 15,8 3-3-15,11 3-7 16,5-1 2-16,15 5-2 16,6-3-5-16,11-1-36 15,3 0-35 1,7-5-93-16,3-1-64 0,1-7-223 15,3-8 293-15</inkml:trace>
  <inkml:trace contextRef="#ctx0" brushRef="#br0" timeOffset="114980.11">10318 17656 1373 0,'2'14'575'15,"-10"-8"-274"-15,-1 3-273 16,-4 10-102-16,-11 9-14 16,-10 14-9-16,-3 9-9 0,-19 12 34 15,6 6 11-15,-16 16 27 16,-8 0 19-16,10-3 54 31,4-3 21-31,23-24 23 0,21-12-6 0,32-18-36 16,29-13-24-16,43-11-27 15,19-7 9-15,28-13-92 16,-7-4-92-16,5-12 116 16</inkml:trace>
  <inkml:trace contextRef="#ctx0" brushRef="#br0" timeOffset="115583.74">2970 17573 1071 0,'-8'0'411'16,"-1"0"-300"-16,3-1-22 15,6 1-43-15,6 5-24 16,4 15-18-16,4 7-4 0,5 23 2 16,-3 10 3-1,7 12-4-15,-4 7-2 16,-4 2 0-16,-2-3-1 0,-13-7-4 15,-1-9 2-15,-9-15-31 16,-1-8-33-16,-5-20-93 16,-3-8-66-16,-7-29 135 15</inkml:trace>
  <inkml:trace contextRef="#ctx0" brushRef="#br0" timeOffset="115779.74">2407 17846 947 0,'5'-14'411'0,"31"-16"-123"15,13-7-219-15,34-10-27 16,12-1-5-16,18 7-27 0,7-1-4 16,-9 13-11-16,-11 1-56 15,-9 11-88-15,-16 7-35 16,-11 7-53-1,-10 6 151-15,-28 3 51 0</inkml:trace>
  <inkml:trace contextRef="#ctx0" brushRef="#br0" timeOffset="116152.8">3309 17581 1124 0,'-3'-1'407'0,"4"1"-329"15,2 3-27-15,-3-3-18 16,3 8-5-16,7 21-5 16,11 67-6-16,-19-27-10 15,-4-2-1-15,-3-10-4 16,0-8 1-16,0-19 2 16,1-9-3-16,2-17 0 15,2-3-5-15,0-17-7 16,-3-14 3-16,7-19-1 0,-1-10 4 15,7-10 5-15,3 5 1 16,-1 9 3-16,7 6-1 16,-1 23 0-1,1 6 0-15,1 21-1 0,-2 8-2 16,2 21-2-16,1 11-2 16,2 9-3-16,2 1 4 15,-6-3-20-15,0-5-32 0,-10-10-75 16,-3-5-47-16,-8-11 99 15</inkml:trace>
  <inkml:trace contextRef="#ctx0" brushRef="#br0" timeOffset="116314.76">3417 17914 961 0,'40'-21'329'0,"24"-20"-309"16,16-8-28-16,6-17-107 16,8-2 83-16</inkml:trace>
  <inkml:trace contextRef="#ctx0" brushRef="#br0" timeOffset="116892.8">3938 17280 1075 0,'-16'-3'429'16,"5"3"-279"-16,2 4-50 15,3 7-55-15,0 6-22 0,7 17-23 16,2 7 5-16,1 17 8 16,2 8 2-1,-2 12 4-15,-2 2-7 0,-3-3-8 16,-6-8-1-16,-4-18-1 15,1-6 1-15,4-17 2 16,-2-9-1-16,8-12-4 16,-3-6-8-16,1-17-14 15,1-8 1-15,3-17 0 16,8-12 5-16,6-7 8 16,-1-2 1-1,-3 4 6-15,-1 6 3 0,-3 15 5 16,0 12-2-16,-5 17-5 15,0 11-2-15,0 22-4 0,-2 14 1 16,0 13 1 0,-1 4 2-1,3-2 1-15,2-5 1 0,9-9 1 0,0-9-3 16,7-14-4-16,-2-10 0 16,9-14-5-16,-1-10 4 15,7-13 9-15,3-10 6 16,-3-8 9-16,-5-1 0 15,-12 7-7-15,-19 5-1 16,-17 14 2-16,-4 5 0 0,-12 13 2 16,9 7-6-16,7 16-7 15,5 7 2-15,15 10-3 16,14 3 0-16,26-3-6 16,7-4-10-1,19-19-67-15,2-13-41 0,-9-21 22 16,4-13 38-16</inkml:trace>
  <inkml:trace contextRef="#ctx0" brushRef="#br0" timeOffset="117286.56">4849 17036 1150 0,'-13'-3'462'16,"7"3"-307"-16,0 6-47 15,1 13-74-15,-3 12-20 16,-1 21-15-16,5 10 1 16,4 13-1-16,-2 1 2 15,0-2 1-15,3-6-2 16,-2-21-2-16,-1-10 0 0,4-23 0 16,-7-8-1-16,1-14-12 15,-2-11-2-15,-1-19-3 16,10-14-6-16,-1-16 8 15,-1-6-1-15,2-3 5 16,-3 5 6-16,6 7 8 16,5 15-1-1,5 22 0-15,1 10 0 16,1 27 2 0,8 12 4-16,4 21 3 0,1 12-3 0,2 9 0 15,-3-1-4-15,-4-11-31 16,-2-7-61-16,-13-18-133 15,-10-7-152-15,-8-16 223 16</inkml:trace>
  <inkml:trace contextRef="#ctx0" brushRef="#br0" timeOffset="117461.41">4743 17389 1160 0,'49'-15'407'0,"18"-19"-369"16,4-8-6-16,2-10-41 16,5-2-92-16,0 5-202 15,-19-2 199-15</inkml:trace>
  <inkml:trace contextRef="#ctx0" brushRef="#br0" timeOffset="117704.03">5421 16957 895 0,'-11'8'378'0,"-4"7"-229"16,-5 2-37-16,-5 14-57 15,-5 6-20-15,2 13-15 0,-1 6-9 16,10 2-8-16,8-2-3 15,15-9-5 1,16-10-12-16,16-20-54 0,3-11-22 16,7-21-67-16,1-15-33 15,4-23 126-15</inkml:trace>
  <inkml:trace contextRef="#ctx0" brushRef="#br0" timeOffset="117955.55">5748 16762 1034 0,'-25'2'414'0,"-6"4"-272"15,7 2-21-15,-3 10-43 16,-5-2-9-16,6 10-18 16,3 5-14-16,7 8-10 15,7 8 5-15,11 6 94 78,-1-27 23-78,1 1-118 0</inkml:trace>
  <inkml:trace contextRef="#ctx0" brushRef="#br0" timeOffset="118107.64">5477 17154 1067 0,'21'4'395'0,"46"-19"-320"15,-27-10-34-15,20-13-84 16,4-8-98-16,-20 5 92 16</inkml:trace>
  <inkml:trace contextRef="#ctx0" brushRef="#br0" timeOffset="118468.77">6214 16926 1123 0,'0'-6'443'0,"0"2"-297"16,-4-9-84-16,-2-7-27 15,4-4-23 1,-15 0-9-16,15 3-2 0,11 6 1 15,5 8 0-15,16 2 2 16,-5 14 0-16,2 7-1 16,-4 23-1-1,-2 13-14-15,1 19-24 32,-7 4-9-32,2 2-3 0,-1 0 17 0,-1-9 22 0,0-3 8 0,-3-19 9 15,-2-9 1-15,-2-23-1 16,1-6-4-16,-7-15 1 15,1-8 3-15,-4-11 5 16,-6-6 3-16,-8 0-6 16,-9 3-12-16,-15 18-55 15,-3 8-71-15,-21 27-180 16,-2 15 189-16</inkml:trace>
  <inkml:trace contextRef="#ctx0" brushRef="#br0" timeOffset="119024.8">5109 18112 924 0,'-21'-7'361'0,"11"-1"-241"0,1 0-71 0,12 9-15 16,5 3-7-16,10 21-7 15,3 9-1 1,5 18-7-16,-5 5-6 0,1 2 2 16,4 0 4-16,-13-14 14 15,0-11 12-15,-7-20 6 16,-12-3-5-16,-5-12-4 15,11-10-7-15,-2-24-12 16,-10-20 5-16,15-23-13 16,-8-3-6-16,7 3 3 15,22 7-5-15,79 69 43 172,-51 1 7-156</inkml:trace>
  <inkml:trace contextRef="#ctx0" brushRef="#br0" timeOffset="119216.59">5661 17792 1023 0,'-16'12'487'0,"7"-1"-158"16,5 5-204-16,3 17-71 15,1 14-30-15,11 24-15 16,3 17-1-16,-1 23-1 0,5 6-3 15,-2 8 26-15,-6-4 7 16,13-14 0-16,-6-16-1 16,-4-23-19-16,8-23-20 15,-5-27-129-15,2-15-86 16,1-41 122-16</inkml:trace>
  <inkml:trace contextRef="#ctx0" brushRef="#br0" timeOffset="119607.22">6259 17924 571 0,'0'0'255'0,"-4"-4"-101"16,-3 1-92-16,-7 0-13 16,0 1 9-16,-11 4 40 15,10 0 19-15,-1 6 23 0,-1 0-3 16,12 10-21 0,1 7-14-16,6 14-36 0,11 21-7 15,4 17-15-15,6 10-11 16,3 7-5-16,0-6-10 15,0-14-12-15,-6-10-1 16,-4-21-6-16,-2-16-3 16,1-17-30-16,-2-10-33 15,-3-23-57-15,-4-14-60 16,-10-21-117 0,-3-9 192-16</inkml:trace>
  <inkml:trace contextRef="#ctx0" brushRef="#br0" timeOffset="119754.67">6088 18346 1152 0,'28'9'417'0,"28"-19"-339"16,8-13-44-16,13-19-23 16,1-14-16-16,4-7-155 15,-9 2 519-15,-22 3-317 16</inkml:trace>
  <inkml:trace contextRef="#ctx0" brushRef="#br0" timeOffset="120392.58">5364 18181 672 0,'-1'-1'329'15,"-1"-3"-94"-15,-2-2-110 16,3 2-67-16,0 2-12 16,1-3-13-16,0 4-3 15,0 0 1-15,6-5 3 0,6 0 8 16,29-15 4-16,-23 13 6 16,3 1 0-1,4 2-6-15,0 4-7 16,1 15-17-16,-1 9-5 0,-2 19-13 15,-6 12-3-15,-9 15-1 16,-6 4 0-16,-8 7 12 16,2-10 9-16,4-11 31 15,4-8 5-15,4-19-1 16,1 0-12-16,16-27-37 16,0-6-11-16,17-23-62 15,7-19-46-15,-3-12-200 16,3-17 199-16</inkml:trace>
  <inkml:trace contextRef="#ctx0" brushRef="#br0" timeOffset="120699.91">6682 17758 1420 0,'-10'20'513'0,"15"-3"-407"16,11-1-78-16,6 8-30 15,8 4 4-15,11 16 6 16,-1 12-3-16,-5 17-1 16,-5 4 2-16,-12 10-6 15,-7 3-1-15,-12 1 1 16,-5 2-11-16,-8-10-1 15,-3-4 2 1,-1-22-29 0,-1-15-24-16,6-29-136 0,0-19-86 0,11-41 166 15</inkml:trace>
  <inkml:trace contextRef="#ctx0" brushRef="#br0" timeOffset="121096.15">7359 18277 1411 0,'-3'4'556'0,"-1"-3"-355"16,-6-9-194-16,-4-8-41 16,-9-8-36-16,-4-12-2 15,-3-2 19-15,6 0 24 0,9-3 25 16,-5 10 4-16,13 2 10 15,8 3 0-15,2 3 7 16,12 6 2-16,5 8-8 16,-7 9 0-16,7 13-6 15,-2 5-7-15,-4 16-20 16,-4 8-12-16,-13 14-26 16,-4 10 0-16,-15 12 24 15,-4-1 11-15,-6-6 28 16,-7-2 11-16,5-22 15 15,8-8 7-15,13-18-7 16,12-9-21-16,24-11-28 16,10-9-13-16,19-13-1 15,8-11-22-15,7-13-111 0,1-8-52 16,12-11 115-16</inkml:trace>
  <inkml:trace contextRef="#ctx0" brushRef="#br0" timeOffset="121533.39">7808 17886 1153 0,'-6'0'507'16,"1"-2"-248"-16,5 3-168 15,0-1-36-15,0 0-31 16,3 19-15-16,8 43-9 15,-3-25 4-15,-7 3-4 16,4 2 1-16,-5 0 0 16,-3-5 0-16,3-13 5 15,-5-5 0-15,-1-14 3 16,1-2-13-16,-3-7-10 16,1-7 2-16,1-14-7 15,1-9 10-15,7-8 8 0,4-3-6 16,14 3 4-16,-3 6 2 15,12 11-3 1,1 9 8-16,3 13 1 0,7 11-4 16,-1 16-1-16,-1 8 1 15,-3 19 0-15,-7 14-1 16,-11 16 1-16,-6 6-7 16,-11 0-5-16,5-14-2 0,-11-24-47 15,-1-14-37-15,14-30-147 16,-18-15-47-1,11-37 169-15</inkml:trace>
  <inkml:trace contextRef="#ctx0" brushRef="#br0" timeOffset="121794.74">8311 17725 1063 0,'-14'59'555'16,"5"4"-96"-16,4 5-368 16,2 4-24-16,1 8-50 15,-3 3-3-15,4 5-9 16,2 4-3-16,7-10-2 0,2-5 3 16,5-15-9-16,6-18-7 15,5-13-20 1,7-11-9-16,3-25-48 0,1-9-14 15,6-29-85-15,5-9-66 16,-11-12 164-16</inkml:trace>
  <inkml:trace contextRef="#ctx0" brushRef="#br0" timeOffset="122078.27">8420 17950 1233 0,'-6'7'473'0,"2"4"-324"15,3 1-48-15,-2 11-52 16,-1 0-5-16,1 12-10 16,3 9-12-16,3 5-1 15,3 4 1-15,7-3-14 16,-1-4 1-16,1-4-2 0,4-9-5 15,-6-14-2 1,1-4-4-16,-1-13-74 16,-5-2-59-16,14-11-115 15,-15-11-60-15,-1-11 189 0</inkml:trace>
  <inkml:trace contextRef="#ctx0" brushRef="#br0" timeOffset="122296.76">8454 18199 1052 0,'1'6'398'0,"-1"-6"-294"15,11 1-56-15,10-9-23 94,54-18 4-94,-8-41-28 0</inkml:trace>
  <inkml:trace contextRef="#ctx0" brushRef="#br0" timeOffset="122457.08">8720 18106 1015 0,'1'12'413'0,"3"-3"-234"0,13-6-147 15,-1-4-33-15,15-9-1 16,3-4-2-16,0-9-65 16,1-3-71-16,0-3-159 15,3 0 173-15</inkml:trace>
  <inkml:trace contextRef="#ctx0" brushRef="#br0" timeOffset="122797.35">8927 17868 1154 0,'0'-2'414'0,"13"-3"-340"16,15-7-47-16,32-15-20 16,-27 14 0-16,-6 11 7 15,2 2 4-15,-13 16 12 16,-1 7-1-16,-6 17-6 15,-7 6 0-15,-5 6-1 16,-4-1 3-16,-2-1 30 16,2 0 2-16,4-14 19 15,29-87-70 48</inkml:trace>
  <inkml:trace contextRef="#ctx0" brushRef="#br0" timeOffset="123012.66">9144 17640 1232 0,'21'27'648'15,"207"1355"-521"79</inkml:trace>
  <inkml:trace contextRef="#ctx0" brushRef="#br0" timeOffset="137942.04">11224 14848 902 0,'13'36'332'0,"-2"-8"-261"16,-2-8-4-16,-3-11-16 15,-6-7 2-15,-7-7-21 16,-5-7-9-16,-8-17-6 16,-4-7-13-16,-9-12-1 15,-1-7 0-15,-10-5 0 16,-1-5 7-16,-6-5 24 16,-8 1 10-16,-6 0 13 15,-6-1-2-15,2 4-13 16,0-1-3-16,6 5-3 15,-5 4 4-15,-1 2 3 0,2 6-7 16,3 5-9-16,9 3-6 16,5 10-11-16,6 5 2 15,11 4 2-15,1 7-6 16,16 5 1-16,0 1-5 0,7 9-8 16,10 1 7-16,-7 1-11 15,12 2 4-15,3 5-2 16,1 1-3-1,10 5 5-15,-4-2-24 0,-3-3-92 16,-4 0-59-16,-7-4-137 16,-3 0 180-16</inkml:trace>
  <inkml:trace contextRef="#ctx0" brushRef="#br0" timeOffset="138603.51">10382 13555 889 0,'-7'-13'316'15,"1"-1"-274"-15,3 4-20 16,3 4-14-16,-8 2 0 0,-6 4-7 15,-3 3 2-15,-5 9-6 16,-3 3 1 0,-3 5 1-16,-3 0-1 15,-3-1 4-15,0 0 2 16,-1 0 6 0,-15-3 3-16,-7 1 10 0,-5 2-2 0,0 0 4 15,14 3 2-15,6 2 2 16,9-2 2-16,8 1-12 15,8 2-7-15,11 2-11 16,5 2-2-16,15 7 3 16,12 0-2-16,18 6 2 15,13-3-9-15,22-1-101 16,0 2 186-16,1-8-88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5:51:47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9146 6068 433 0,'1'-2'153'16,"0"0"-129"-16,-5-2-10 15,4 4-27-15,0 0-7 16,0 0-114-16,0 0 92 15</inkml:trace>
  <inkml:trace contextRef="#ctx0" brushRef="#br0" timeOffset="690.11">9179 7940 705 0,'11'2'293'0,"4"-9"-136"16,2-10 3-16,1-12-15 0,3-5-10 16,8-5-37-16,4 1-22 15,7 4 1-15,-3 4-4 16,-2 5-5-16,1 5-14 15,-8 6-18-15,-9 5-11 16,-6 4-16-16,-6 4 4 0,-7 6-10 16,-2 3-8-1,-13 8-67-15,-5 3-55 0,-11 5-111 16,2-2-46-16,-1-1 174 16</inkml:trace>
  <inkml:trace contextRef="#ctx0" brushRef="#br0" timeOffset="1033.3">9383 9081 497 0,'10'11'231'0,"4"-4"-110"16,5-11-11-16,8-3 7 16,15-17 0-16,2-7 3 15,10-17-32-15,-4-4-14 16,-1-4-34-16,0-2-9 0,-6 7-21 15,-3 5-8-15,-17 9-88 16,-8 6-79 0,-20 9 99-16</inkml:trace>
  <inkml:trace contextRef="#ctx0" brushRef="#br0" timeOffset="1417.62">9587 7096 775 0,'33'4'332'0,"12"-15"-169"15,3-6-12-15,1-17-44 16,3-3-19-16,-3 4-48 16,-5-2-20-16,-8 12-113 15,-7 4-91-15,-24 0 111 16</inkml:trace>
  <inkml:trace contextRef="#ctx0" brushRef="#br0" timeOffset="5408.86">17730 6868 478 0,'-77'69'190'0,"59"-46"-106"15,19 6-70-15,6 5 6 16,13 2-5-16,13-8-2 15,2-5 0-15,13-15-4 16,4-9-10-16,9-20-14 16,6-13 10-16</inkml:trace>
  <inkml:trace contextRef="#ctx0" brushRef="#br0" timeOffset="5704.95">17766 8169 319 0,'28'-5'162'0,"20"-20"-62"15,8-6-17-15,36-16-35 16,10-11-20-16,12-8-35 16,3-3-49-16,-8 3 40 15</inkml:trace>
  <inkml:trace contextRef="#ctx0" brushRef="#br0" timeOffset="6081.82">18853 8991 691 0,'116'-96'234'0,"27"-9"-234"16,14-3-13-16,11 3-171 16,-17 6 131-16</inkml:trace>
  <inkml:trace contextRef="#ctx0" brushRef="#br0" timeOffset="6341.04">22789 7210 472 0,'46'-7'167'0,"11"0"-146"0,7-12-16 15,3-6-14-15,-2-18 6 16</inkml:trace>
  <inkml:trace contextRef="#ctx0" brushRef="#br0" timeOffset="6652.04">23219 8524 487 0,'40'-31'164'0,"18"-6"-167"0,24-17-14 0,10-6-14 0,10-12 17 15</inkml:trace>
  <inkml:trace contextRef="#ctx0" brushRef="#br0" timeOffset="7693.13">23173 7271 843 0,'53'-23'281'0,"38"9"-301"0,4 2-21 15,5 12-80-15,-4 8-116 16,-11 1 151-16</inkml:trace>
  <inkml:trace contextRef="#ctx0" brushRef="#br0" timeOffset="7892.24">23387 8651 834 0,'7'2'297'0,"59"-28"-237"0,30-10-52 0,79-38-59 16,33-18 41-16</inkml:trace>
  <inkml:trace contextRef="#ctx0" brushRef="#br0" timeOffset="11093.83">8717 5541 799 0,'-22'-45'307'0,"15"-15"-223"16,6-12 4-16,5-22-10 15,10-20-15-15,10-30-29 0,3-6-15 16,10-8-8 0,-1 0-8-16,-3 27-2 15,-5 8 2-15,-14 30-5 16,-5 18-13-16,-15 32-58 0,-2 16-42 16,-9 20-155-16,-4 11 164 15</inkml:trace>
  <inkml:trace contextRef="#ctx0" brushRef="#br0" timeOffset="11359.17">8366 4179 729 0,'-5'-28'263'0,"21"-15"-202"16,13-7 6-16,30-23 9 15,15-4-1-15,14-1-33 16,2 6-10-16,-4 28-12 16,-1 14-6-16,6 32 9 31,-5 19-5-31,-19 40 1 0,-14 21-2 0,-28 17-7 16,-8 2 0-16,-15-16-9 0,-5-13 1 15,-10-21-35-15,-5-10-32 16,-12-24-99-1,-7-18 96-15</inkml:trace>
  <inkml:trace contextRef="#ctx0" brushRef="#br0" timeOffset="12087.01">8253 3455 901 0,'-14'-21'304'15,"4"-4"-291"-15,6-1-3 16,0-3 6-16,0-10 2 16,1-2 1-16,0-4-1 15,-3-2-11-15,-5 4-2 16,-3 5-3-16,-1 15-2 15,-6 13-1-15,0 16-3 16,-1 13-2-16,-8 17-5 16,3 7 1-16,-2 8 2 15,4 4 3-15,15-3 4 0,10-5 0 16,16-16 2-16,2-9 2 16,16-21 6-16,-3-9 6 15,4-29 3-15,6-6 6 16,-12-24-4-16,5-8 0 15,-6-17-3-15,-5-7-5 16,-4 3 4-16,-5-1-2 0,-8 15 9 16,-1 11 0-16,-7 17 2 15,0 16 4 1,-4 31-9-16,-2 13 4 0,1 30-14 16,0 11-1-16,5 14-6 15,3 3-3-15,7 0 5 16,5-1-3-16,3-3 1 15,4 0-2-15,4-15 1 16,6-7-5-16,11-15 1 16,3-13 6-16,6-13-4 15,2-11 3-15,-8-20 3 16,-1-3-6-16,-14-13 10 16,-10 1-2-16,-11 0 1 15,-6 0 3-15,-4 7-7 16,-2 6 4-16,-4 14-4 0,0 11 0 15,-3 15 3-15,3 13-6 16,0 18-2-16,1 6 0 16,9 13-1-16,5 2 2 15,8-8-1-15,5-8 3 16,4-23-10-16,-1-13 0 16,-4-22-75-16,1-12-58 15,-8-18 89-15</inkml:trace>
  <inkml:trace contextRef="#ctx0" brushRef="#br0" timeOffset="12269.99">8631 2524 841 0,'-22'-5'297'16,"17"-3"-262"-16,16-10-34 15,5-3-43-15,8-2 75 16,-2 4-44-16</inkml:trace>
  <inkml:trace contextRef="#ctx0" brushRef="#br0" timeOffset="13701.92">9218 2997 842 0,'1'-20'331'0,"4"-24"-232"0,1-13 10 15,4-28-7-15,0-10-23 0,4-12-12 16,-2 3-13-16,-3 14-20 16,-5 12-1-16,-4 23-22 15,-1 11-1-15,-4 26 4 16,1 17-4-16,1 31-1 15,-1 18-2 1,2 33-5-16,-3 15 1 16,4 21 1-1,1 5-2-15,4 8 1 0,6 0-1 0,10-15-1 16,5-10 1-16,13-32-2 16,4-18 0-16,4-29-2 15,4-15 0-15,-5-21-3 16,-1-10 5-16,-12-16 3 0,-8-7 3 15,-14-3-2 1,-10-2-1-16,-26 4-3 16,-14 10 1-16,-30 19-2 15,-8 14-5-15,-4 22-5 0,0 8-7 16,12 4 1-16,1-6-6 16,16-13-1-16,9-5 5 15,29-19-2-15,15-12 3 16,24-28 7-1,17-17 7-15,11-16 4 0,3-5 3 0,8-9 9 16,-2-3 7-16,11 4 15 16,4-3 10-1,-9 17 2-15,-6 8-9 0,-29 10-4 16,-4 12-8-16,-17 16-2 16,-5 12-4-16,-6 20-9 15,-8 10 2-15,-7 23-11 16,-1 14 1-16,3 16 1 15,0 6-3-15,12 7 2 16,1 0 3-16,10 11-5 16,7 1 1-16,2-8-1 15,7-5-2-15,1-17 1 16,2-7-1-16,6-5 1 0,-2-6-2 16,1-8 1-16,6 0-2 15,-1-14-3-15,-5-7 1 16,-3-14 2-16,-9-8 0 15,-8-12 4-15,-3-2 4 16,-13-7-3-16,0-1 1 16,-14 0-2-16,-4 2 1 0,-10 7-3 15,-7 2-2 1,-6 12-7-16,2 7-7 0,0 13-2 16,1 4-2-1,9 4 9-15,5-2 2 16,15-6 8-16,8-1-3 15,11-10 0 1,8-7 1-16,12-14 1 0,7-7 3 0,14-14-2 16,4-7 4-16,7-4-2 15,0-3 6-15,-14 9 6 16,-6 6 3-16,-24 12 5 16,-9 7-1-16,-13 12-3 15,-2 8-3-15,-13 13-5 16,-5 9-3-16,-3 11-1 15,-1 6-3-15,11 12 3 16,6 3-3-16,16 6 2 16,9 5-2-16,15-16 0 0,8 0 1 15,6-22-2-15,-1-5 2 16,2-10-2-16,-3-10 0 16,-1-14 2-16,-1-7 0 15,-3-16 5-15,-5-2 1 16,-8-4 1-16,-8 1-2 15,-14 10 0-15,-8 3-5 16,-11 10 2-16,-3 5 0 16,2 7-2-16,-1 3-1 0,7 8-2 15,3 1 2-15,5 4-1 16,7 1 2-16,9 6 0 16,5 2-1-1,10 8 2-15,2 8-5 0,1 14 3 16,2 11 0-16,-2 13-4 15,-1-4 5-15,-2-8-4 16,0-13 3-16,3-23 2 16,-1-9-2-16,5-20 4 15,-1-12 5-15,0-28 3 16,2-10 1-16,-5-14 0 16,-7 2-2-16,-12 9-4 15,-6 7-1-15,-8 13-2 0,-5 7-3 16,-1 19 0-1,-4 8 4-15,2 20-7 0,2 15 2 16,2 20 3-16,6 13-4 16,10 16 1-16,7-3-2 15,15-10-3-15,5-13 5 16,9-30-27-16,4-18-33 0,16-29-114 16,3-18-78-16,-1-22 154 15</inkml:trace>
  <inkml:trace contextRef="#ctx0" brushRef="#br0" timeOffset="14085.13">11027 2218 837 0,'9'8'313'0,"4"7"-227"16,-1 7 7-1,-6 8 19-15,-2 6-5 0,-4 8-39 16,0 6-26-16,-4 9-24 16,-2 1-16-16,0-2-3 0,-1-8 8 15,-5-18-3-15,4-10 4 16,4-19-1 0,-2-6-4-16,5-23 2 0,4-13-1 15,5-19 1-15,5-10-3 16,6 5 5-16,-3 5-2 15,1 17 16 1,-3 9 8 0,-3 20 5-16,-3 10 3 0,-2 21-9 0,-1 14-6 0,-5 14-5 15,0 8-6-15,-3 4-7 16,-1-6-20 0,5-18-74-16,1-12-51 0,7-28-140 15,0-15 165-15</inkml:trace>
  <inkml:trace contextRef="#ctx0" brushRef="#br0" timeOffset="15174.1">11563 2008 787 0,'-16'-12'275'15,"1"1"-233"-15,-11-3 7 16,-3 7 17-16,1 5 6 16,-8 3-23-16,7 12-16 15,5 11-18-15,-4 10-4 16,13 24 4-16,3 6 12 0,10-1-2 15,5-1-3-15,12-17-2 16,14-10-1-16,10-10 3 16,7-10-2-1,-1-9 3-15,-9-5 4 0,-3-12 9 16,-7-6-1-16,0-5 1 16,-7-5-6-16,-9-1-3 15,-3-1 1-15,-9 1-4 16,-3 2-4-16,-5 8-6 15,3 6 1-15,-1 12-7 16,0 10-3-16,3 15 1 16,0 4-3-16,5 4-2 15,4-1 2-15,8-7-2 0,3-2-1 16,7-10 2-16,5-5-1 16,3-9 3-1,1-8-1 1,3-6 1-16,2-5 1 15,-1-6-4 1,-2-6 5-16,-9-4-2 0,-11 2 0 0,-9 2 1 0,-4 8-3 0,-3 9 3 16,-6 4 0-1,-1 9-2-15,0 4-1 16,2 11-2-16,5 5 0 0,3 8 0 16,0-1 0-16,5-1 2 15,4 1-2-15,-1-8 3 16,2-3-1-16,0-5-2 15,-7-6 0-15,2-2 0 16,-2-3-2-16,-3 1 4 16,0 0 2-16,9-23-3 15,17-34 2-15,-12 28 0 16,3-1-3-16,-5 8 2 16,2 7 0-16,-4 8-6 15,2 8 1-15,-2 11-2 16,-2 6-2-16,3 8 7 15,1 2-1-15,5-7 1 0,-1-4 5 16,3-10-5-16,2-6 3 16,1-7-3-1,0-3 0-15,-1-10 3 0,0-6-1 16,-5 1 5-16,-4-4 4 16,-9 6 5-16,-2 3 2 15,-8 0-4-15,0 6-5 0,-3 3-6 16,-2 1-1-16,4 8 0 15,1 2-2-15,1 5-3 16,6 5 0-16,7 11-2 16,6 5 9-16,9 17-3 15,3 7 1-15,11 12-1 16,0 1-2-16,-2-1 1 16,-7-1-5-16,-18 5 4 15,-6 0-3-15,-12 6 1 16,-8-2 6-16,-20-5 3 15,-13-6-2-15,-14-6 2 16,-8-5-9-16,-2-15-64 16,-1-7-51-16,-9-21-132 15,-1-14-76 1,14-25 203-16</inkml:trace>
  <inkml:trace contextRef="#ctx0" brushRef="#br0" timeOffset="15367.81">11673 1765 400 0,'33'-37'178'0,"4"4"-80"16,8 3-272-16,-6 5 124 15</inkml:trace>
  <inkml:trace contextRef="#ctx0" brushRef="#br0" timeOffset="18674.04">13057 7216 785 0,'18'-2'268'0,"10"-10"-239"16,8-4 15-16,12-14 12 15,7-9-1 1,5-14-21 0,0-4-11-16,-5 4-15 0,-11 6-7 15,-15 20-84-15,-5 9-61 16,-16 19 87-16</inkml:trace>
  <inkml:trace contextRef="#ctx0" brushRef="#br0" timeOffset="18875.83">13073 8183 927 0,'34'-35'315'0,"40"-28"-303"0,12-15-2 15,15-9-1-15,6 3-7 16,7 6-127-16,2 5 91 15</inkml:trace>
  <inkml:trace contextRef="#ctx0" brushRef="#br0" timeOffset="19147.71">13777 8774 1152 0,'78'-63'380'0,"-5"-22"-380"0</inkml:trace>
  <inkml:trace contextRef="#ctx0" brushRef="#br0" timeOffset="21474.78">13148 9408 741 0,'-15'-5'252'16,"11"-6"-237"-16,6-4-28 16,7-8-11-16,3-5 7 15,11-17 1-15,11-13-23 16,27-47 29-16</inkml:trace>
  <inkml:trace contextRef="#ctx0" brushRef="#br0" timeOffset="23997.55">18063 5830 868 0,'122'-82'232'0,"64"-9"-249"0</inkml:trace>
  <inkml:trace contextRef="#ctx0" brushRef="#br0" timeOffset="24329.76">22516 6251 1016 0,'24'-6'-43'0,"8"-7"-67"0,20-7 68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5:53:11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10946 12788 702 0,'2'-23'255'16,"2"-1"-191"-16,3-1 4 16,-6 0 14-16,5 4 9 15,-5-4-10-15,-1 0 3 0,-1 4-9 16,-1 2-3-1,-7 12-17-15,-7 2-19 0,-6 10-12 16,-9 9-14-16,-4 22-7 16,-4 14 2-16,2 26-5 15,1 7 4 1,3 4-4-16,6 0 3 16,10-8 0-16,13-2-1 0,18-9 9 15,13-10-5-15,27-7 0 16,9-6 0-16,16-3-3 15,-2 4 1-15,-11 0 1 16,-8 2-2-16,-18 8-2 16,-9-1 1-16,-21 7-1 15,-10 4 0-15,-26 0 2 16,-6 0-3-16,-23-11 0 0,4-7 3 16,-3-19 0-16,-4-13-1 15,21-23 2-15,-3-15-4 16,19-28 3-16,17-11 4 15,25-26 1-15,12-9 4 16,26-6-3-16,3 4 2 0,-6 23-8 16,1 16 3-1,-19 34-1-15,1 14-5 16,-8 23 1-16,-5 15-3 0,-3 20 1 16,-6 13 1-16,0 7 0 15,1-3 3 1,4-12 0-16,1-11-3 0,10-22 2 15,10-7 1-15,-4-25 17 16,7-16 13-16,-4-19 11 16,-12-10 3-16,-5-5-20 15,-11 4-6-15,-22 15-15 16,-11 6-10-16,-22 19 5 16,-10 12-8-16,-9 13-3 15,-2 15-7-15,12 13-63 0,12 6-34 16,21 2-70-16,13-3-34 15,24-11-43 1,14-13 155-16</inkml:trace>
  <inkml:trace contextRef="#ctx0" brushRef="#br0" timeOffset="702.89">11823 13284 847 0,'-13'-17'398'0,"5"4"-152"0,6 2-123 16,2 7-35-16,2 6-46 16,1 6-23-1,9 19-18-15,-1 5-2 16,12 18 1-16,0 0 1 16,7-1 3-16,-1-2 2 0,-7-10-6 15,-3-8 3-15,-11-15-1 16,-6-5-1-16,-3-11 6 15,-7-8 2-15,-5-14 2 16,2-11-2-16,11-9-2 16,-11-6-5-16,3-6-1 15,7 1-1-15,-9 8 1 0,21 7-1 16,7 18-1 0,-4 11-3-16,3 16-1 0,-4 8-1 15,1 16 1-15,8 6 6 16,-1 1 0-16,4-3 2 15,-2-9 2-15,-1-9-5 16,0-8 1-16,-4-8 1 16,4-12-3-16,1-4 1 15,6-18 1-15,1-1 2 0,0-3-1 16,3-2-1-16,-9 11 0 16,4 7 2-16,-8 8-3 15,-10 9 2-15,7 10-5 16,-18 6 1-16,8 15 3 15,7 2 0-15,-4 2 2 16,15-3 0-16,2-9-3 16,-3-4 0-16,7-9 5 15,0-11-3-15,3-11 17 16,0-14 5-16,-2-11 5 16,-4-3 0-16,-8-6-14 15,-8 3-1-15,-16 4-12 16,-4 6 0-16,-11 18-2 15,0 6-3-15,0 21 2 0,-1 10 1 16,6 17 0-16,1 11 1 16,13 7 1-16,9 6 0 15,15-6-11-15,13-11-21 16,17-13-84-16,4-17-57 16,6-32-123-16,-3-14 167 15</inkml:trace>
  <inkml:trace contextRef="#ctx0" brushRef="#br0" timeOffset="908.07">13047 12390 1059 0,'-18'21'407'0,"15"7"-303"16,5 1-66-16,8 17-28 15,3 6-11-15,6 17 1 16,0 7 1-16,2 9-13 16,2-3-28-16,-3-13-88 15,2-11-51-15,-8-25 104 16</inkml:trace>
  <inkml:trace contextRef="#ctx0" brushRef="#br0" timeOffset="1076.29">12895 12851 732 0,'28'-45'350'0,"18"-6"-42"16,12-4-315-16,7 2-55 0,-7 3-154 16,-6 3 139-16</inkml:trace>
  <inkml:trace contextRef="#ctx0" brushRef="#br0" timeOffset="2131.73">13264 12365 782 0,'-22'9'403'0,"19"3"-76"16,5 6-251-16,12 12-52 15,1 9-15-15,3 16-6 16,-2 8 2-16,1 14 0 15,1 4-5-15,-2-9 2 0,1-7 1 16,4-21-3 0,-6-16 0-16,-2-16 4 0,-1-8-8 15,-4-13 13-15,-1-14 3 16,4-14 0-16,0-6 3 16,-3-12-11-16,5 6 1 15,1 5-5-15,-1 8 0 16,-1 18 0-16,-1 5 0 15,1 13-6-15,2 4 6 0,2 10-5 16,2 5 4-16,3 5 7 16,0-3-9-1,3-1 9-15,3-5-8 0,-3-8 2 16,5-6 2-16,-12-9-1 16,2-4 1-16,0-10-1 15,-4-1 0-15,-1-2-4 16,-2-8 6-16,1 3-5 15,-7 0 4-15,0 4 1 16,-8 10-2-16,-2 9-1 16,6 3-1-16,7 6-1 15,5 2-4-15,-2 4 3 16,-5 0 3-16,8 4 1 16,-3 0 3-16,5-2-3 15,5-2-2-15,-7-8-3 0,4-1 4 16,-1-8 1-16,1-3 1 15,-1-7 2 1,-4 1-4-16,-8-5 5 0,-6 1-4 16,-6 1 5-16,1 1-3 15,-1 8-1-15,5 4-1 16,1 8-1-16,1-1 2 0,5 6-7 16,-3 6 5-16,6 3-1 15,-1 5-3 1,1-4 5-16,1-3 1 15,1-1-6-15,-1-8 8 0,0-3-4 16,3-6 3-16,2-5 9 16,-1-3-7-16,9-6 4 15,-1 2-2-15,-3-1-6 16,2 5-1-16,-5 7 1 16,-2 0-2-16,-5 5 0 15,8 2 1-15,0-4 0 16,4 4-1-16,12-2 2 15,-6-6 1-15,2-2-4 16,1-4 2-16,3-7 2 16,2-2-2-16,-1-3 0 15,1-4-1-15,-4 3 0 16,-9-5 0-16,1 7 6 0,-10 4-3 16,-11 0 1-16,2 8 2 15,-9 4-4 1,-2 2-1-16,7 6-2 0,-1 1 1 15,-1 6-4-15,2-6 2 16,1 4 2-16,7 22-3 16,46 31 6-16,-14-24-2 15,-1 4 0-15,-5 1 3 0,7 2-4 16,-11 0 1-16,-3 5 1 16,-6-5-3-16,-15 5 1 15,-10-2 4-15,-26 6-5 16,-16 3-8-16,-28-2-51 15,-16 3-43-15,-20-15-82 16,-3-7-57-16,-14-20 158 16</inkml:trace>
  <inkml:trace contextRef="#ctx0" brushRef="#br0" timeOffset="2274.27">13806 11990 805 0,'25'-28'333'0,"14"1"-149"16,7 6-318-1,-3-2 96-15</inkml:trace>
  <inkml:trace contextRef="#ctx0" brushRef="#br0" timeOffset="2673.11">15175 11480 809 0,'0'-1'363'0,"-4"6"-145"16,4 8-158-16,-3 20-45 16,0 9-9-16,-3 15 2 15,6 16-9-15,3 15 0 16,8 5 5-16,13-4-6 15,6-16 7-15,8-27 0 16,2-10-6-16,2-20 7 16,-3-9-9-16,1-18 6 15,-3-8 2-15,-3-16 1 16,-3-8 0-16,-8-6 0 16,-7 1 1-16,-12 9-7 0,-3 9 4 15,-4 15 5-15,-1 8 8 16,-1 16-1-16,-1 9 0 15,0 11-12-15,1 4-6 16,10-4-4-16,2-5-1 0,11-9-31 16,-1-10-19-16,2-10-57 15,-1-14-53 1,-2-20 111-16</inkml:trace>
  <inkml:trace contextRef="#ctx0" brushRef="#br0" timeOffset="2852.15">15265 11723 1105 0,'-5'12'369'0,"15"-2"-385"0,15-5 0 0</inkml:trace>
  <inkml:trace contextRef="#ctx0" brushRef="#br0" timeOffset="3335.04">15615 11489 1197 0,'4'-4'426'15,"10"18"-367"-15,3 5-38 16,-5 20-14-16,-4 7 2 0,-7 18-8 15,-2 14 7-15,2 17-6 16,-1 1 1 0,9-8 2-16,2-15-3 15,0-24 5-15,4-13-5 0,-1-15 4 16,-2-12 2-16,4-15-2 16,-5-6 7-16,0-19-7 15,0-6 0-15,1-7 0 16,-1-7-4-16,1 0-3 15,0 1 1-15,-3 11 1 16,2 8-1-16,-3 18 0 16,-3 9-5-16,-1 21-1 15,-3 10 0-15,-1 13 5 0,6 2 4 16,-2-3-1-16,6-10-1 16,6-9 3-1,-1-9-4-15,8-11-2 0,1-7 3 16,1-10-2-16,1-3 0 15,-6-7 3-15,-7-4-3 16,-7-4 0 0,-3 1 2-16,-4 11 1 0,2 7 0 15,-1 10 0-15,0 4-6 0,6 11-1 16,6 2-2-16,14 7-3 16,10 3-33-1,13-14-127-15,2-7-70 0,10-30 133 16</inkml:trace>
  <inkml:trace contextRef="#ctx0" brushRef="#br0" timeOffset="3764.13">16735 11003 1230 0,'15'0'413'0,"8"24"-413"0,-3 15 4 16,-4 22-3-1,-7 6 0-15,-4 22 4 0,0 8-1 16,-5 6 20 0,-3-3 19 15,3-29 16-31,-2-21 4 0,0-26-2 0,1-13 1 0,-1-24-12 0,-4-12-3 0,0-33-23 15,-6-11-14-15,-1-16-6 16,2-7-10-16,2 1 4 16,-3 7-3-16,12 5 2 15,2 15 5-15,14 21-2 16,10 16-6-16,3 33-2 16,5 13 2-16,2 33 1 15,5 9 5-15,-5 20 0 16,-3 1 0-16,-5 1-18 15,0-3-28-15,-3-21-85 16,1-8-48-16,-15-28-104 16,-11-14 162-16</inkml:trace>
  <inkml:trace contextRef="#ctx0" brushRef="#br0" timeOffset="3931.27">16789 11471 1370 0,'34'-17'488'0,"14"-9"-411"15,24-9-202-15,-6-7-88 16,18-6 125-16</inkml:trace>
  <inkml:trace contextRef="#ctx0" brushRef="#br0" timeOffset="4334.24">17799 10651 826 0,'-13'-10'421'16,"-5"0"-80"-16,-12 8-279 15,-3 3-10-15,-18 4-51 16,-6 6 6-16,3 4-9 15,-4-1 2-15,11 8 0 16,8-3 2-16,12 1 1 0,6 5-1 16,14 11 6-16,6 6-4 15,10 9 9-15,4 2-5 16,7 4 2 0,3-1 4-16,3 2 25 0,1-1 7 15,4-1 15-15,-1 4 3 16,4 9-13-16,3 2-2 15,-6 3-5-15,6-3-6 16,-1-14-16-16,-2-6-6 0,3-21-10 16,-3-13-9-16,-6-17-8 15,4-14-22-15,-1-17-50 16,-3-8-22 0,-2-20-63-16,-3 1-18 0,-8-3-51 15,-4 5-14-15,-11 6 166 16</inkml:trace>
  <inkml:trace contextRef="#ctx0" brushRef="#br0" timeOffset="4990.22">17014 11030 607 0,'-12'0'320'0,"4"-1"-56"15,6 3-140-15,4 2-62 16,6 2-28-16,-1 7-27 16,8 5-3-16,-1 11 5 15,-1 7 1-15,6 12-1 16,-7 3 10-16,-2 4-1 16,-1-3 5-16,-8-3 6 15,4-2 2-15,1-12-3 16,3-5-5-16,3-16-13 15,-2-7-3-15,-4-6 0 16,-9-4 3-16,-4-9 7 16,-8-7-10-16,-5-17-5 15,3-2 3-15,1-5-8 0,4-1 8 16,10 7-1-16,-2 0-4 16,11 10 5-16,3 6-6 15,2 7-4 1,5 7 4-16,4 4-2 0,-1 2-1 15,4 8 6-15,4-1-6 16,-4 8 2-16,-4 1 1 0,-7 5-3 16,-11 6 6-1,-7 5-2-15,1 4-1 0,-8-3 3 16,6-1-2-16,3-9 5 16,0-6-4-16,12-6 0 15,5-9-5 1,14-9-22-16,10-10-22 0,11-15-106 15,1-6-61-15,-5-9 129 16</inkml:trace>
  <inkml:trace contextRef="#ctx0" brushRef="#br0" timeOffset="5330.34">17701 11069 984 0,'28'-7'368'0,"5"-3"-258"16,4-2-105-16,-5 2 5 15,-7 10-10-15,-1 2 8 16,-12 12-5-16,-3 5-5 16,-14 5 7-16,-2 5-3 15,-6 2 27-15,-2 1 8 16,5-5 11-16,1-4 4 0,10 1-24 15,6-4-9-15,12-6-15 16,6-5-6-16,12-16-4 16,6-8-16-1,19-13-30-15,10-7-21 16,0-18-64-16,-1-10-23 0,-15-8-31 16,-13 0 103-16</inkml:trace>
  <inkml:trace contextRef="#ctx0" brushRef="#br0" timeOffset="5600.29">18102 10479 686 0,'13'-4'369'0,"20"-6"-21"15,19 3-274-15,14 7-30 0,9 1-9 16,9 14 1-16,-2 7-3 15,10 18-16-15,-2 10-2 16,-18 15-15 0,-6 4 5-16,-23 12-1 15,-5 10-4-15,-14 17 3 0,-10 6 0 0,-16 18-1 16,-13 6 1-16,-26 13 3 16,-7 13-7-16,-25 8 2 15,-19 2-1-15,-29 20-37 16,-24 3-96-16,-58 11 92 15</inkml:trace>
  <inkml:trace contextRef="#ctx0" brushRef="#br0" timeOffset="30550.98">5317 6405 171 0,'-11'-5'84'0,"10"5"-50"16,1 0-20-16,6 2-18 15,-6-2-8-15,0 0 10 16,8 3 2-16,2 3 4 15,3 13 1-15,29 32 1 0,-27-25 2 16,4 7-2-16,3-1-2 16,5 3 1-16,6 3 1 15,8-2 2-15,4-2 5 16,17-4 3 0,2-7-2-16,3-6 2 0,0 3 0 15,-4-4 2-15,8-1-2 0,18 5-4 16,3-2 0-1,1 3-7-15,-5-1 1 16,-7-1-3-16,4 0 0 0,11-4-2 16,4-2 1-16,-5 0 0 15,-4-3-1-15,6-3 2 16,2 2-3 0,0-1 3-16,-3 1-3 0,-10 0 1 15,-1-3 0-15,8 4-1 16,0 0 1-16,-11 1 1 15,-5 0 4-15,-8-1 7 16,10 0-1-16,12-2 3 16,-5-2 0-16,-3-5-6 15,-9-2 0-15,-3-4-3 16,5 3-1-16,8 2-2 0,-2 0 2 16,-10 3-3-16,-6 2-1 15,-9 1 2-15,0 3-1 16,5-1-1-16,3-2 6 15,4-1 8-15,-3-2 4 16,-5-1 4 0,-10-1-3-16,-1-1-12 15,4 3-1-15,11 3-3 0,11 1-4 0,1 1-40 16,1 4 27-16</inkml:trace>
  <inkml:trace contextRef="#ctx0" brushRef="#br0" timeOffset="37459.36">24213 6862 584 0,'-13'-15'244'16,"8"6"-124"-16,3-3 18 15,8-3-20-15,2 2-9 16,9 7-35-16,-3 5-20 15,1 17-18-15,-2 13-6 16,-7 21 0-16,-1 14 9 0,-9 12 12 16,-4 4-1-16,5-4-12 15,-3-13-12-15,7-22-16 16,14-11-9-16,6-21-10 16,6-8-27-16,11-18-107 15,-2-10-69-15,5-20 119 16</inkml:trace>
  <inkml:trace contextRef="#ctx0" brushRef="#br0" timeOffset="37772.06">25250 6355 873 0,'19'-7'299'16,"4"5"-258"-16,-4 0 13 16,-13 12 25-16,-8 8 9 15,-18 23-14-15,-11 19-11 16,-15 30-16-16,-4 9-11 16,-8 10-8-16,0-3 1 0,1-5-9 15,6-10-3-15,2-18-1 16,1-12-6-16,8-27-6 15,3-6 1-15,12-15-18 16,7-6-23-16,8-9-82 16,-1-5-64-16,3-18 107 15</inkml:trace>
  <inkml:trace contextRef="#ctx0" brushRef="#br0" timeOffset="38009.15">24560 6937 901 0,'1'13'309'0,"9"18"-252"16,0 6 8-16,1 15 13 0,-3 6 8 16,6 0-34-16,6-3-19 15,17-19-19-15,13-11-10 16,20-22 0-16,8-9 0 15,4-24-26-15,-1-8-53 16,-5-3-135-16,-7 1 135 16</inkml:trace>
  <inkml:trace contextRef="#ctx0" brushRef="#br0" timeOffset="38400.03">24552 9873 471 0,'9'15'205'0,"-2"-6"-80"0,-1-7 17 16,4-21 30-16,2-10 17 15,9-37-11-15,3-16-10 16,12-22-43-16,0-10-35 16,5 1-37-16,-6 9-19 15,-11 28-28-15,-11 12-2 0,-13 36-2 16,-1 11-13-1,-18 19-60-15,1 13-37 16,-11 17-92-16,-7 5-34 0,5 9 95 16,1-3 59-16</inkml:trace>
  <inkml:trace contextRef="#ctx0" brushRef="#br0" timeOffset="38659.05">24493 9284 742 0,'2'-19'296'0,"13"-3"-169"16,1-5 5-16,14-7 17 15,6-2-13-15,17-1-29 16,6 6-13-16,9 10-40 0,4 11-12 16,-17 19-24-16,-6 15-2 15,-19 30-8 1,-8 15-2-16,-9 12-1 0,-4-3 1 15,-2-15-6-15,-7-18-18 16,-4-28-63-16,-2-15-65 16,-6-31-279-16,4-15 280 15</inkml:trace>
  <inkml:trace contextRef="#ctx0" brushRef="#br0" timeOffset="39303.74">26462 6231 535 0,'-8'0'219'16,"-2"2"-125"-16,-1-7 16 16,-2-4 9-16,-3 0-12 15,-4-1-14-15,0 6-10 0,-3 17-22 16,-7 7-4-16,-5 24-19 15,-4 10-3 1,1 21 0-16,11 11-8 0,10 4-8 16,7-4-5-16,19-22-13 15,2-15 2-15,24-22 3 16,6-10 1-16,5-12-1 16,4-5-3-16,-11-10 4 15,-4-2 1-15,-6-4 0 16,-6 1 1-16,-10 4-4 15,-5 1-3-15,-8 3 4 16,-3 0 0-16,-1 3-4 16,0 0 3-16,-2 5-5 15,4 7-1-15,2 3 1 16,6 3-5 0,7-3 4-16,6 1 1 15,11-4-2-15,3-4 0 0,10-5-2 0,0-3-4 16,-3-13 0-16,-1-3 4 15,-16-7-6-15,-14-8-5 16,-17 1-21-16,-17-3-15 16,-15 4-41-16,0 9-12 0,-4 10-36 15,7 12-28-15,8 9 109 16</inkml:trace>
  <inkml:trace contextRef="#ctx0" brushRef="#br0" timeOffset="40126.26">26852 6604 554 0,'1'-19'255'16,"0"0"-56"-16,5 7-150 15,1 5 5-15,1 7-1 16,5 11-8-16,-2 13-24 15,0 4-4-15,0 5-5 16,-4-5-5-16,0-3 1 0,0-9 1 16,-3-5 11-1,-3-4 4-15,1-9 27 16,-2-1 3-16,1-10-9 0,-1-6-3 16,0-6-31-16,0-5-7 15,3-1-1-15,1 1-3 16,1 8 1-16,1 9 2 15,-1 11-8-15,3 8 5 16,2 17 1-16,-1 6-3 0,6 5 2 16,1-1 0-1,5-10-2-15,4-7 4 16,10-12 1 0,3-6-2-16,3-16 14 0,-2-11-1 0,-6-17 13 15,-3-6 3-15,-12-9-4 16,1 2 0-16,-15 3-1 15,-4 1-4 1,-7 1-7-16,-5 0-3 0,-1 12-4 16,-2 11 0-16,9 23 0 15,-3 17-1-15,7 32-6 16,3 13 1-16,3 27-1 16,2 7 1-16,3 16 1 0,-4-1 0 15,10-10-2-15,7-10 2 16,2-21-1-16,4-2 0 15,-5-10 1 1,-2-10-2-16,-7-17 0 0,-4-9 1 16,-7-22 5-16,-8-6-1 15,-14-13 3-15,-7-4-4 16,-23 0-5-16,-4 0-1 16,-4 7-7-16,3 2-5 0,14 2-4 15,9 2-4-15,22-6-2 16,8-1 0-16,22-10 6 15,13-12 2 1,18-10 12-16,7 0 4 0,1 4-3 16,-7 7 3-16,-10 20 6 15,-7 3 5-15,-6 15 5 16,-2 8 5-16,-6 12-4 16,-4 6-3-16,-4 10-2 15,-4 3-6-15,-8 0-6 16,5-2-2-16,-5-12-61 15,0-7-46-15,-2-12-105 16,-4-13 507-16,0-17-256 16</inkml:trace>
  <inkml:trace contextRef="#ctx0" brushRef="#br0" timeOffset="40276.01">27530 6086 777 0,'6'3'309'0,"5"0"-174"16,6 4-108-16,0-3-2 16,8-4-24-16,1 0-68 0,-1-6 42 15</inkml:trace>
  <inkml:trace contextRef="#ctx0" brushRef="#br0" timeOffset="41214.53">27949 6418 901 0,'5'0'344'0,"0"-3"-226"16,-7-4 11-16,-10-5-20 15,-4-3-27-15,-8-1-65 16,-1 0-17-16,-6 8 2 15,-2 5-5-15,1 11 2 0,0 5-2 16,5 11-1-16,12 5 2 16,14 2 2-16,10 1 1 15,20-8 2-15,-1-7 0 16,7-17-3 0,3-10 0-16,-7-19 0 0,6-6 4 15,-10-13 4-15,-1-7 4 0,-7-8 2 16,-8-5-1-1,-9 0 12-15,-4-1-1 0,-7 9 1 16,-2 7-3-16,0 14-13 16,2 12-3-16,2 17-4 15,1 9 0-15,1 25-2 16,-2 9 0 0,4 25 0-16,2 13 0 0,4 9 2 15,8 5 0-15,4-8 1 16,3-6 3-16,11-16-1 15,7-7-1-15,18-17-1 16,5-14 2-16,-3-21 1 16,-2-11 1-16,-13-17-1 15,-3-9 1-15,-8-5-3 0,-11-5-3 16,-9 2 3-16,-8 3-4 16,-6 14 0-1,-2 6 2-15,-6 17-3 0,0 9 1 16,2 17-2-16,1 9 2 15,6 10 0-15,3 4-2 16,11-4 3-16,5-6-3 16,7-10 2-16,5-4 0 15,5-15 0-15,1-3 2 0,0-13-2 16,-6-5 4-16,2-6-3 16,-5-2 0-1,-14-1 3-15,2-3-1 16,-18 5-1-16,-1 2 1 0,5 13-4 15,-7 7-1-15,6 10-1 16,1 9-1-16,-3 9 4 16,3 6 1-16,3 0-1 15,-2 0 1-15,2-5-2 16,4-4-2-16,1-6 6 16,2-4-3-16,-7-8 1 15,1-2 3-15,-3-12-3 16,0-2 3-16,10-6 1 15,1-1-3-15,2-3-1 16,6 2 0-16,-1 5-1 16,1 6 2-16,2 14-3 0,-6 5 0 15,2 8-2-15,-6 3 0 16,-1 1 3-16,-2-1 0 16,-1-4-15-16,1-4-32 15,-2-12-120-15,2-9-79 0,1-15 140 16</inkml:trace>
  <inkml:trace contextRef="#ctx0" brushRef="#br0" timeOffset="41607.14">29175 5827 854 0,'-10'0'355'16,"2"8"-225"-16,-11 6 4 15,-10 3 7-15,-6 10-43 16,-1 1-33-16,3 8-43 16,5 2-14-16,9 3-6 15,6 3-1-15,12-4 0 16,6-3 1-16,15-7-3 0,5-10 2 16,14-15-2-16,6-5 1 15,6-18 3 48,0-6 3-63,-10-12-1 0,-6-5 1 0,-22 2 2 0,-4-1-6 0,-13 16 2 0,-9 7-2 0,-3 11-4 0,-10 13-1 0,3 15-2 15,2 5 2-15,13 12 2 16,18 4 0-16,18-8-14 16,8-6-20-16,16-15-63 15,5-12-42-15,20-19-106 16,7-10 149-1</inkml:trace>
  <inkml:trace contextRef="#ctx0" brushRef="#br0" timeOffset="42092.39">30136 5888 1324 0,'-45'9'445'0,"19"-7"-425"0,9-5 10 16,9-21 5-16,13-11-1 15,10-24-8 1,3-9-13-16,6-6-11 16,-4 3 1-16,-12 15-7 0,-5 9 0 15,-13 20-2-15,-2 14-4 0,-5 21-2 16,-5 16 3-16,7 24 4 15,0 11 2 17,7 21 6-32,8 5-3 0,11-2 0 0,10-6-1 0,18-20-1 15,4-12 5-15,4-20 0 16,1-6 1-16,-4-21-2 16,-1-10-1-16,-2-17 4 15,-3-8-3-15,-2-8 5 16,-6-1-1-16,-21 2-6 15,-3 4 4-15,-10 17-3 16,-4 8-2-16,4 18 0 16,1 13-2-16,-1 15 0 15,5 4 0-15,11 3 5 16,8-3-2-16,16-8 0 16,0-7 1-16,9-11-19 15,-7-8-28-15,-3-15-112 0,-2-8-85 16,-19-13 141-16</inkml:trace>
  <inkml:trace contextRef="#ctx0" brushRef="#br0" timeOffset="42244.66">30240 5513 1057 0,'6'5'351'0,"8"5"-416"15,4-3-81-15,-1-7 93 16</inkml:trace>
  <inkml:trace contextRef="#ctx0" brushRef="#br0" timeOffset="42973.32">30659 5840 701 0,'5'5'280'0,"2"-4"-104"0,1-1-102 15,-7-3 21-15,2 3 5 16,0 5-26-16,-3-5-33 16,0 0-25-1,2 11-3-15,1 4-4 0,6 29-2 16,-7-29-6-16,-1-3 1 0,2-3 0 15,-1-2 0 1,0-10 6-16,1-2 8 0,1-8-3 16,-3-7 2-16,2-6-7 15,0-2-6-15,3-4-3 16,3 0 0-16,1 2 1 16,5 8-3-16,1 10 8 15,2 6 0-15,-2 12 3 16,0 4 0-16,4 13 2 15,0 3 4-15,1 3 1 16,-2-1 1-16,0-11-8 16,-3 0-2-16,0-9-4 15,-3-4-2-15,-5-5 7 16,-1-5 0-16,7-10 1 16,0-6 0-16,5-7-3 15,-1-5-2-15,-7-4-1 0,5 3 1 16,-3 7-3-16,3 5 0 15,1 19 0-15,-4 2-2 16,-1 13-1-16,0 11-2 16,0 7 5-16,3 7 0 15,0 0 2-15,-2-6 2 16,-2-7-3-16,-2-6-2 16,-1-8-1-16,-4-6 1 0,-1-5 3 15,-3-6 1-15,-1-11-2 16,2-2-8-1,0-5-5-15,-1-3-1 16,2 3-3-16,0 4 8 0,-1 8 3 16,3 4 2-16,-1 8-1 15,2 3 1-15,0 10 0 16,0 1 0-16,-3 7 1 16,-1-1-2-16,0-7 0 15,0 0 4-15,0-7-48 16,-1-5-53-16,-2-18 62 15</inkml:trace>
  <inkml:trace contextRef="#ctx0" brushRef="#br0" timeOffset="43138.81">31199 5176 878 0,'6'-6'300'0,"4"6"-287"16,4-3-51-16,2-3-72 0,3-5 71 16</inkml:trace>
  <inkml:trace contextRef="#ctx0" brushRef="#br0" timeOffset="43382.47">31600 5262 807 0,'17'32'299'0,"-2"8"-219"15,2 5 11-15,-2 4-6 16,-7-3-4-16,2 2-40 16,-1-2-13-16,4-10-13 15,4-2-14-15,2-17-2 16,4-7-2-16,6-14-49 0,-1-11-42 15,2-14 154 1,-4-8-74-16</inkml:trace>
  <inkml:trace contextRef="#ctx0" brushRef="#br0" timeOffset="43528.1">31451 5439 1004 0,'41'4'336'0,"21"-5"-339"16,12-10-27-16,3-13-119 16,1-11 103-16</inkml:trace>
  <inkml:trace contextRef="#ctx0" brushRef="#br0" timeOffset="43832.13">32345 5500 840 0,'21'-7'331'0,"10"0"-231"16,-2-6-39-16,-3-2 7 16,-7-1-23-16,-9 0-6 15,-10 5-28 1,-7 1-9-16,-13 6-2 0,-4 4-6 15,-8 9-1-15,4 3 0 16,3 7 2-16,2 1 6 16,9 4 4-16,3 3 0 15,3 6-5-15,-1 0-4 16,-5 12 4-16,-9 6 1 0,-24 5-86 16,-14 3-71-16,-51-2 92 15</inkml:trace>
  <inkml:trace contextRef="#ctx0" brushRef="#br0" timeOffset="44541.57">13136 14512 1135 0,'-12'-3'401'0,"10"5"-365"15,6 5-6-15,-1 24-21 16,0 15-10-16,-2 28 4 31,-3 15 0-31,-9 10-6 0,-1-1-3 0,-7-12-48 16,-1-15-48-16,0-26-114 15,-2-14 132-15</inkml:trace>
  <inkml:trace contextRef="#ctx0" brushRef="#br0" timeOffset="44773.87">12920 14753 850 0,'0'8'309'15,"15"9"-244"1,-3 5-19-16,5 10-22 0,-2 7 3 16,-1 12-1-16,2 6-1 15,-3 8-5-15,0-4-7 16,-1-15-12-16,-2-10-3 15,3-25-6 1,1-12 5-16,10-32 3 16,7-17 0-16,12-22-29 15,14-6-68-15,13 10 61 0</inkml:trace>
  <inkml:trace contextRef="#ctx0" brushRef="#br0" timeOffset="45086.78">13571 16790 556 0,'-8'28'282'0,"1"-21"-2"0,4-16-229 16,3-32-8-16,3-15-10 16,5-44-3-16,5-16-1 15,9-24-10-15,6-2 0 16,13 12-39-16,-1 13-45 0,1 34-64 16,-8 20-24-16,-20 34-147 15,-1 17 200 1</inkml:trace>
  <inkml:trace contextRef="#ctx0" brushRef="#br0" timeOffset="45318.94">13599 15879 534 0,'-7'-10'294'16,"5"-7"-59"-16,10-2-116 15,7 0-21-15,12-1-34 16,6 6-5-16,21 2-30 0,5 6-13 16,1 18-6-1,2 8-4-15,-21 18-42 0,-6 8-33 16,-12 6-98-16,-9-1 155 16,-9-12-22-16</inkml:trace>
  <inkml:trace contextRef="#ctx0" brushRef="#br0" timeOffset="45863.58">14420 14297 1044 0,'-23'-9'364'0,"8"-1"-336"16,8 5-3-16,-6 2-18 15,-3 6-6-15,1 11-2 16,-6 4-1-16,9 13-6 16,4 8 5-16,7 14 0 15,1 11 3-15,8 8 2 16,8 4 0-16,-1-13 2 15,6-8 2-15,4-22-5 16,2-10-1 31,0-14-3-47,-2-8-2 0,-5-10 10 0,-6-10 4 0,-3-6 3 0,-3-5-2 0,-1-1-8 0,-6 0-2 16,-1 7-1-16,-1 8 2 15,-3 5 3-15,3 6-1 16,5 6-4-16,1-2-2 15,12 2 3-15,5 1 0 0,2-9 5 16,5 0 0-16,0-8-5 16,-3-4-2-16,-7 2 0 15,-5-1-1-15,-13 4-1 16,-6-2 3-16,-7 6 2 16,-4 1 0-16,-3 9-11 15,1 2-12-15,-3 10-36 16,0 2-23-16,2 9-57 15,0 3-29-15,6-3 102 16</inkml:trace>
  <inkml:trace contextRef="#ctx0" brushRef="#br0" timeOffset="46706.11">14765 14400 816 0,'9'-11'322'16,"6"0"-218"-16,1 0-25 16,2 7-34-16,-4 5-16 0,0 13-22 15,1 9-7 1,-3 10-2 0,-3 2 1-16,-3 2 6 0,-5-1-2 0,-3-6-1 15,1-5 6-15,-3-11 2 16,3-5 8-16,-1-8 10 15,2-3-1-15,1-13-4 16,0-7-5-16,7-9-7 16,-1-5-6-16,1 0-5 15,2 3 1-15,-1 8 1 16,0 4-1-16,-2 12-1 16,2 7 5-16,1 11-7 15,1 5-1-15,3 10 3 16,2 1 0-16,1 0 4 15,-1-4 0-15,0-6 2 0,0-8-7 16,3-11-3-16,2-8 8 16,1-19 13-1,-1-9 12-15,-1-13 4 0,-3-4-7 16,-9 2-14-16,-8 3-9 16,-7 7 3-16,-10 4 3 15,-5 13 3-15,5 5 1 16,0 16-1-16,8 10-2 0,4 12-3 15,3 14-2-15,10 21-4 16,6 9 2 0,14 18-4-16,13 10-1 0,10 16 3 15,5 5-1-15,-3-5 0 16,-9-13 4-16,-15-27-4 16,-5-16 0-16,-11-21-3 15,-3-12 2-15,-8-12 0 16,-4-7-3-16,-8-12 5 15,-7-1-4-15,-9-7-10 16,-5-3 0-16,-5 3-16 16,-1-1 1-16,-4 4 0 15,9 4-7-15,6 3 9 16,4 2-2-16,18-1 2 0,-1-2 13 16,11-3 3-16,10-5 6 15,9-7 5-15,4-2-1 16,2 1 12-16,-3 2-1 15,-1 9 12-15,-1 3-2 16,-3 12 1-16,-3 5-3 16,-9 10-10-16,0 8 5 15,-6 15-9-15,-1-1 3 16,-1 3-4 0,-1-3-4-1,2-10-12-15,-2-9-43 0,-3-12-135 0,-5-11 127 0</inkml:trace>
  <inkml:trace contextRef="#ctx0" brushRef="#br0" timeOffset="46863.03">15406 14239 986 0,'-5'7'348'0,"9"4"-304"16,1 0-18-16,-3-3-114 15,0 0-69-15,4 3 91 0</inkml:trace>
  <inkml:trace contextRef="#ctx0" brushRef="#br0" timeOffset="47783.41">15925 14341 1024 0,'0'-23'378'0,"0"1"-314"0,-8-3-38 15,-7 1-15-15,-6 2-27 16,-2 2 0-16,-4 11 0 16,3 9 0-16,8 15 14 15,-2 3-3-15,13 6 4 16,3 3-3-16,10-3 0 15,7-4 8-15,5-4-7 16,2-10 3-16,-2-9 0 16,4-5-4-16,-4-19 13 31,-2-6-2-31,-2-16 4 0,-2-8 5 0,-3 0-10 0,-1 1 2 16,-7 6 3-16,-3 5 3 15,-3 6 9 1,-5 3 1-16,5 15-4 15,-2 4-6-15,5 14-12 0,2 6 3 16,1 17-5-16,1 9 1 16,4 16 1-16,5 6-3 15,3 6 2-15,6 1 1 16,4-2-3-16,-2-5 6 0,4-16-7 16,1-5-1-16,-2-19 5 15,4-5-4 1,-5-10 5-16,-5-9-1 0,-1-8 1 15,-7-7 6-15,-13-7-4 16,-2 3 2-16,-9 1 2 16,1 7-7-16,3 12 0 15,3 3 0-15,0 11-1 16,2 6-1-16,2 8 1 16,7 8 0-16,8 4-4 15,6 1 0 1,7-2 7 31,0-8-3 0,1-10-1-32,-1-6 2-15,-3-6-2 0,-3-8 0 0,-6-6 2 0,-2-2 4 16,-8-5 1-16,-5 3 8 0,-4 2 5 0,-4 3-4 0,-1 8 1 0,1 1-5 15,1 8-4-15,1 3-1 0,4 7-6 0,1 7-1 0,5 5-1 0,2 1 2 16,-1 0 2-16,3-3-1 0,-4-6 0 0,-1-3-3 16,-2-5 0-16,0-4 0 0,-1-8 2 15,0-2-1 1,3-12 1 0,-2-8 1-16,1-4-2 15,3 0 0-15,2 7 0 0,4 9-3 0,4 10 5 16,2 6-2-16,5 14 0 15,-1 6 3-15,2 5-6 16,-2 1-10 0,-4 0-58-1,3-5-45-15,-1-8-98 0,-9-5-37 0,4-12 153 16</inkml:trace>
  <inkml:trace contextRef="#ctx0" brushRef="#br0" timeOffset="48235.45">16775 14061 581 0,'-4'-12'249'16,"4"6"-129"-16,-6 4-9 16,-6 6-15-16,-1 7-4 15,-3 8-16-15,4 4-7 16,7 9-22-16,2 0-13 16,7 6-16-16,2-2-5 15,3-7 0-15,9-3-4 0,0-13-6 16,7-6 2-1,0-14-4-15,-3-9 1 0,2-12 1 16,-2-6-2 125,0-10 4-141,-1-1-2 0,-8 6 1 0,-4 4-1 15,-7 16-1-15,-2 8-2 0,-5 11 2 0,1 7 1 0,3 14-9 0,1 3 7 0,8 11-4 0,6-5-6 0,5-3-67 0,10-8-62 0,2-11 82 0</inkml:trace>
  <inkml:trace contextRef="#ctx0" brushRef="#br0" timeOffset="48604.22">17178 14776 1035 0,'12'-7'356'15,"9"-5"-322"-15,4-7-14 0,-5-9-1 16,-1-5-2-16,3-9-5 16,-2-6-10-16,-5-7-4 15,-1-4-2-15,-14-6 3 16,-5 2 6-1,-4 15 1-15,-4 8 0 0,0 26-3 16,-4 12-4-16,-2 20 0 16,6 14 0-16,2 15 5 15,10 10 4-15,12 2-2 16,2-4-1-16,12-10 1 16,0-12-6-1,5-15 0 16,5-11 8-31,1-15 12 0,0-10 12 0,4-13 6 0,-1-2-4 0,-9-7-11 0,-4 2-10 16,-17 2-5-16,-2 5-2 16,-3 12-2-16,-2 7 0 15,-3 9 0-15,2 3-4 16,2 12-1-16,1 3 1 16,17 15 1-16,-4 4 3 15,7-9-15-15,1-3-23 0,-5-14-86 16,-4-8-64-16,-13-15 109 15</inkml:trace>
  <inkml:trace contextRef="#ctx0" brushRef="#br0" timeOffset="48763.4">17508 14063 1052 0,'-5'5'362'0,"6"0"-343"16,5 0-69-16,-1 2 29 16</inkml:trace>
  <inkml:trace contextRef="#ctx0" brushRef="#br0" timeOffset="49382.55">17773 14232 1158 0,'-11'17'422'0,"13"4"-349"15,2 1-36-15,1 6-33 16,-1-2-7 0,-4 4-13-1,-1 1-2-15,1-3-2 0,-1-4 6 16,0-9 8-16,1-5 6 0,-3-6 0 15,2-4-4-15,4-8 0 16,-6-8 2-16,3-13 3 16,3-4 2-16,-3-6 10 15,6 4-4 17,1 2 7-32,0 3 1 0,3 10-2 0,-1 4-1 0,1 13-6 15,1 3-3-15,2 14-6 16,0 3 0-16,-1 3 1 15,2 3 2-15,-1-7 2 16,1-3 1-16,-1-7-5 0,-1-1 0 16,-3-5-3-16,0-2-1 15,0-9 4-15,0-4 0 16,2-6 3-16,-2-6 0 16,-1 0-3-16,1-1 4 15,5 8-1-15,-3 0 0 16,2 6-1-16,-3 5-2 15,3 8 4-15,0 3-2 16,-1 11 0-16,2 5 2 0,-3-3-4 16,2 3 1-16,3-4 2 15,0-5-2-15,-6-6-3 16,-2-3 2-16,-1-6-1 16,-2-2-1-16,-1-3 1 15,-4 0-3-15,-1-4-1 16,-2 5-5-16,2-4-23 15,1 1-30-15,2-1-99 16,1-3-56-16,-1-9 127 16</inkml:trace>
  <inkml:trace contextRef="#ctx0" brushRef="#br0" timeOffset="49543.33">18128 13753 943 0,'4'1'241'16,"15"-8"-257"-16</inkml:trace>
  <inkml:trace contextRef="#ctx0" brushRef="#br0" timeOffset="49774.09">18565 13585 1230 0,'15'39'448'0,"2"9"-372"15,9 6-31-15,-14-8-40 16,-5-6-33-16,8-11-91 15,-6-14-65-15,5-13 101 16</inkml:trace>
  <inkml:trace contextRef="#ctx0" brushRef="#br0" timeOffset="49874.31">18766 13649 1107 0,'13'-19'426'15,"11"-25"-360"-15,5-12-225 0,-10-30 95 16</inkml:trace>
  <inkml:trace contextRef="#ctx0" brushRef="#br0" timeOffset="50867.96">5755 13375 618 0,'-22'-11'312'0,"1"0"-26"15,1-2-232-15,0 3-1 16,-8 0-18-16,-7 14-19 16,6 10-4-16,-3 19-5 15,6 12-1-15,-1 27-3 0,4 19 2 16,5 30 9-16,5 16 5 16,13 19 17 15,4-1 14-31,22 5-8 0,14-2 1 0,17-9-12 0,21-5-14 15,9-15-5-15,2-7-4 0,7-21-6 16,-2-18 0-16,7-32 0 16,0-22 1-1,-9-40 12-15,-9-21 8 16,-2-47 18-16,5-15 10 0,-6-35 6 16,-11-12 5-16,-23-16-9 15,-21-4-2-15,-25-2-13 16,-13 9-11-1,-29 11-9 1,-23 4-1-16,-20 24-12 0,-9 8 1 0,-11 26-6 16,-2 17-5-16,-10 36 4 15,0 19 1-15,2 45-2 16,6 26 2-16,14 41-1 16,3 8 1-16,21 32 0 0,20 5-1 15,25 4-1-15,21 5-35 16,20-19-83-16,10-12-58 15,35-30-144-15,11-18 189 16</inkml:trace>
  <inkml:trace contextRef="#ctx0" brushRef="#br0" timeOffset="51331.52">6544 14041 657 0,'-35'22'289'16,"20"-19"-95"-16,6-2-179 15,5-7-8-15,4-5-1 16,9-10 9-1,16-7 5-15,21-13 19 16,12-6 6-16,19-15-6 0,0-7-5 0,4-7-20 16,-4 0-5-1,9 5-13-15,-7 8-21 0,-11 11-91 63,-12 3 387-63,-30 11-232 0</inkml:trace>
  <inkml:trace contextRef="#ctx0" brushRef="#br0" timeOffset="51532.85">6879 13398 893 0,'8'-15'319'0,"27"-7"-286"16,11 3-10-16,22 11-15 15,2 8-5-15,0 21 4 0,-5 12 1 16,-25 22-7-16,-8 10 1 15,-19 18-2 1,-9 4 1-16,-9 0 4 16,-6-4-14-16,-7-20-55 0,1-13-47 15,-5-33 64-15</inkml:trace>
  <inkml:trace contextRef="#ctx0" brushRef="#br0" timeOffset="51826.95">7396 12905 1013 0,'18'-21'344'0,"19"3"-332"16,-2 6-7-16,-2 16-1 15,2 10-2-15,-12 21 2 16,-2 12 0-16,-14 17-4 15,-13 9 1-15,-13 11 2 16,-4 1 6-16,-3-7 13 16,8-7 15-16,10-24 2 15,13-15-5-15,17-24-9 0,13-17-11 16,20-28-10 0,-1-20-1-16,9-27-55 15,-4-5-55-15,-4-9 69 0</inkml:trace>
  <inkml:trace contextRef="#ctx0" brushRef="#br0" timeOffset="52567.26">8190 12699 526 0,'-14'-4'285'0,"6"-2"-29"15,6-14-167-15,2-8-8 16,-6-13-31-16,3-3-10 15,2-6-22-15,-2 2-3 0,1 6-7 16,-3 4-5-16,-12 26 0 16,1 12-3-16,-8 24-2 15,-6 17 0-15,2 12 2 16,1 4 0 0,16 0 3-16,11-8 0 0,27-13-3 15,16-12 2-15,14-17 1 16,3-8 1-16,-5-4 2 15,-3 0-3-15,-12 5 0 16,-10 8-1-16,-12 12-2 16,-15 8 2-16,-16 12 2 15,-8 6 2-15,-8-3-3 16,-2-4-2-16,6-16 5 16,4-15 0-16,11-25 1 0,9-16-1 15,13-25-1-15,12-10-3 16,11-10 2-16,6 4 2 15,6 10 4-15,1 12 8 16,-5 25 1-16,6 10 0 16,-10 19-6-16,-8 10-5 15,5 8 0-15,-18 5 1 16,-2-4-61-16,2-4-56 0,-20-9-183 16,0-6 176-16</inkml:trace>
  <inkml:trace contextRef="#ctx0" brushRef="#br0" timeOffset="52713.08">8481 12314 828 0,'-2'8'289'0,"11"1"-263"15,6 1-53-15,6-3 20 16</inkml:trace>
  <inkml:trace contextRef="#ctx0" brushRef="#br0" timeOffset="53639.16">8916 12401 1009 0,'-17'-29'379'0,"1"0"-311"15,-9 0-23-15,-4 2-23 0,1 9-25 16,3 7-1-16,7 14-16 16,6 9-2-1,8 7 2-15,3 7 6 0,11 5 8 16,5 2 0-16,6-3 6 16,4-7 0-16,2-5 0 15,8-7 8-15,-1-3 3 16,2 0 1-16,2-4 5 15,-2 5-3-15,-6 6-4 16,4 5-4-16,0 15 0 16,-8 6-2-16,6 13 2 15,-9 4-4-15,-6 8 1 16,0 2-2-16,-6-2 11 0,-3-1 3 16,-6-6-7-16,-2-3 7 15,-11-3-13 1,-3-1-1-16,-16-2 6 0,0-7-5 15,-15-9 3-15,-6-10 3 16,12-24-8-16,-8-11 3 16,14-33-5-16,12-14-2 15,10-29 7-15,15-13-4 16,26-20 11-16,6-5 6 0,18 2 14 16,2 6 8-16,-10 25 11 15,-2 12 2 1,-20 28-8-16,-4 17 2 15,-10 20-21-15,-2 9-10 0,-5 14-7 16,-3 8-5-16,4 12-2 16,-2 6 4-16,4 4-2 15,0-6-3-15,3-7 2 16,-4-5 0-16,-1-10-1 16,-1-1 0-16,-1-8 1 15,0-8-2-15,1-10 2 16,-1-10 2-16,1-17-3 15,-1-5 0-15,2-7 1 16,4 0 2-16,2 7 1 0,2 8-3 16,1 16 1-1,-1 8-2-15,3 17-3 0,6 8 1 16,6 13 0-16,8 3 0 16,-5 3 2-16,3-5 1 15,-5-9-3-15,-6-6 2 16,6-10 3-16,-5-7-3 0,-5-13 2 15,-1-2 1 1,-7-7-3-16,-5-2 1 16,-2 4 2-16,-3 3 1 0,-1 7-2 15,-2 6-1-15,-3 12 0 16,1 3-1-16,3 14 2 16,2 7 1-1,6 6-4-15,5 0 0 0,4-8-2 16,5-6 0-16,1-13-41 15,0-9-53-15,0-15-123 16,-6-7-62 0,-9-17 166-16</inkml:trace>
  <inkml:trace contextRef="#ctx0" brushRef="#br0" timeOffset="53775.01">9600 11790 798 0,'-10'1'346'0,"6"-1"-159"16,8 0-161-16,2 1-63 16,7 1-128-16,4 3 102 15</inkml:trace>
  <inkml:trace contextRef="#ctx0" brushRef="#br0" timeOffset="54318.65">10058 11781 1150 0,'-6'-48'454'0,"17"-9"-336"16,-4 1-36-16,-17 5-64 16,6 2-15-16,-7 17-10 15,2 5-5-15,10 22-16 16,-9 11 0-16,11 28 1 15,-3 13 6-15,7 30 19 16,10 14 2-16,-2 23 3 16,6 10 0-16,6-2-6 15,-1-9 2-15,8-24 3 16,0-17-1-16,-4-24 4 16,1-9 0-16,-6-23-3 0,-3-12 0 15,-5-16 0-15,-10-14 4 16,-6-8 0-16,-6-1 1 15,-14 0 0-15,-1 5-8 16,-11 7-22-16,-3 2-5 0,-1 8-10 16,3 2 0-16,-2 2 20 15,8-1 4-15,3-8 15 16,9-3 2 0,16-6-3-16,3-5 0 0,19-9-3 15,0-6 2-15,8-1 3 16,-3 3 2-16,0 9 3 15,-2 9 3-15,-3 16 2 16,-3 11 1-16,-1 14-9 16,-4 7-4-16,-3 2-11 15,1-1-19-15,-9-4-70 16,-1-6-63-16,-7-12 100 16</inkml:trace>
  <inkml:trace contextRef="#ctx0" brushRef="#br0" timeOffset="54454.6">10197 11645 663 0,'-11'-3'314'0,"4"-1"-119"16,5 1-133-16,1 3-36 16,3 0-72-16,-2 0-52 15,0 0 61-15</inkml:trace>
  <inkml:trace contextRef="#ctx0" brushRef="#br0" timeOffset="55515.87">10586 11561 801 0,'-14'8'331'0,"6"5"-186"0,-8 12-108 15,-4 8-13-15,11 4-19 16,-5 4-5-16,14 1 2 16,6-6-2-16,14-5 2 15,2-10 1-15,16-15-4 0,4-5 1 16,4-10 7-16,4-5 4 16,-4-11 15-1,1-5 12-15,-5-4 8 16,-7 0 1-16,-19 7-9 0,-6 6-8 15,-29 2-9-15,-4 4-1 16,-7 6-11-16,-9 6-2 16,12 10-9-16,4 6-2 0,11 6 4 15,4 3-1-15,8 0 1 16,7-2-2-16,6-5 0 16,5-4 2-1,10-10 0-15,7-5 3 0,0-7-2 16,-3-4 2-16,-9-4-2 15,-10 1-1-15,-5 3 1 16,-5 1-1-16,-11 4 2 16,3-1-1-16,-2 6 0 15,2-1 0-15,8 4-2 16,-8 2 1-16,7-4 2 16,-2 4-2-16,0-1-2 15,25 0-2-15,30-1 4 16,-25 3-1-16,-9 5 1 15,-1-6 1-15,-4 3 0 16,-4-3 3-16,-3-2-1 16,-1-2-1-16,-2-1-6 0,-1-4 0 15,-1 0 8-15,2 1 2 16,-1-1-1-16,2 2-4 16,-1-2-1-1,2 2 0-15,-3 0 0 0,2 1 4 16,1 1-4-16,-3 5-2 0,4-1 4 15,1 0-1-15,-3-1-1 16,0 1-3-16,-3 0 3 16,0 3 2-16,-2-2-1 15,-2-1-1-15,0 0-3 16,0 0-2-16,0-15 5 16,4-29 3-16,-1 21-2 15,4-4 0-15,3-3 1 16,0-1 1-16,6-1-3 15,-4-3-2-15,7 5-1 16,5 1 3-16,1 10 4 16,1 6 1-16,5 7-5 15,-3-1-2-15,1 8-1 16,2 2 2-16,-2 2-2 16,1 4 6-16,-2-8-3 15,-2-2 1-15,6-8 0 0,-1-7-1 16,1-11-1-16,-1-7 1 15,-10-13 1 1,0-2-1-16,-10-4 0 0,-3-1-3 16,-8 6 2-16,-9-1 3 15,-4-1 0-15,1 7 1 0,1 5-1 16,1 3-5 0,7 17 3-16,0 7-1 0,4 15-8 15,10 14 1-15,6 17-5 16,4 2 0-16,9 10-12 15,0-1-16-15,0-8-54 16,2 1-34-16,-3-7-66 16,-1-6 112-16</inkml:trace>
  <inkml:trace contextRef="#ctx0" brushRef="#br0" timeOffset="55673.14">11676 10886 908 0,'23'-31'412'0,"13"-5"-81"15,20 2-420 1,-4 1-110-16,7 10 128 0</inkml:trace>
  <inkml:trace contextRef="#ctx0" brushRef="#br0" timeOffset="56034.03">11245 11712 1292 0,'26'15'429'0,"10"4"-437"15,-1 2-3-15,2 6-7 16,3-4 9-16,0-3 9 16,2-4-1-16,-14-6 0 15,-1-5-1-15,-11-14 4 16,-6-7 11-16,-3-27 12 16,-5-13 4-16,-1-12-6 0,1-5-11 15,-2 6-8 1,-2 7-2-16,2 16 0 0,1 8-2 15,2 17-54-15,4 10-51 16,2 13-113-16,0 11-42 16,3 12 156-1</inkml:trace>
  <inkml:trace contextRef="#ctx0" brushRef="#br0" timeOffset="56613.01">11804 11675 466 0,'13'6'256'16,"-10"-5"5"-16,-2-2-88 0,-9-10-1 15,-5 0-28-15,-4-9-56 16,2 0-31-16,-5 1-19 16,3 2-12-16,2 9-17 15,-3 3-2-15,7 10-13 16,3 7 0-16,6 12 5 16,4 4 1-16,6 6 4 15,4-2-1-15,6-1-2 16,2-2-3-16,6-12 2 15,-6-4 1-15,2-13 0 16,-1-5 3-16,-3-9 9 16,-2-6 6-16,-5-6 6 15,-1 1 2-15,-13 1-9 16,-1 2-4-16,-3 15-4 16,3 2-2-1,1 2 0-15,-18-11-5 0,8 13-4 0,2 5 0 16,11 10-2-16,1 3 3 15,11 1 2-15,1 3-2 16,15-6-1-16,-5 0 1 0,5-4 0 16,4-7 0-16,-5-8 0 15,5-7 0-15,-3-10 0 16,-3-4 4-16,-5-4 9 16,3 0-1-16,-9-3 1 15,-2 0 1-15,-9 7-8 16,-4 3 1-16,-8 8-2 15,-6 2-1-15,-4 3-1 16,1 4-2-16,1 9-2 16,5 7-4-16,5 10-1 15,2 4 3-15,4 5 0 16,6-1 4-16,6-1-1 16,1-3-1-16,4-9 1 15,-6-2 0-15,-3-4-3 16,-2-3-32-16,-10-2-108 15,-5 4-63-15,-13 7 116 0</inkml:trace>
  <inkml:trace contextRef="#ctx0" brushRef="#br0" timeOffset="57834">20970 14147 680 0,'-31'-37'298'0,"12"11"-146"15,6 6-26-15,6 10-28 16,3 3-17-16,7 15-47 16,8 13-12-16,8 26-23 15,4 21-2-15,0 21 8 16,-1 5 4-16,-5 2-6 15,2-11 2-15,-8-28-4 16,-4-14-1-16,-5-34 55 16,-16-16 15-16,-1-32 13 15,-2-19 8-15,-5-29-53 16,20-10-20-16,0-11-13 0,6-3-5 16,18 6-8-16,-7 8-5 15,15 24-2-15,3 15-3 16,-3 31 0-16,3 15 3 15,-9 29 0-15,-5 13 6 16,-15 19 2-16,-7 8 6 16,-17 4 1-16,-7 5 2 15,-6-3 4-15,-6-7-4 0,6-16 0 16,3-15-7-16,12-25-73 16,12-18-62-1,24-31 86-15</inkml:trace>
  <inkml:trace contextRef="#ctx0" brushRef="#br0" timeOffset="58189.55">21689 13578 1317 0,'-23'49'508'15,"10"10"-372"-15,3 18-75 16,-2 2-29-16,-2 14-27 0,-3 6-7 15,1-6-22 1,1-4-20-16,4-34-10 16,1-19-2-16,5-26 23 0,-1-16 14 15,3-25 16-15,3-15 6 16,2-30 5-16,7-8 0 16,6-9 6-16,6 0-5 15,7 4 0-15,2 7-2 16,4 20-1-16,0 14-5 0,0 35-3 15,1 22 0-15,5 36-3 16,4 18 5-16,3 18-2 16,0 0-15-16,-1 3-74 15,-4-10-25-15,-8-12-126 16,-9-10 143-16</inkml:trace>
  <inkml:trace contextRef="#ctx0" brushRef="#br0" timeOffset="58339.05">21608 14199 1273 0,'21'-34'477'0,"35"-22"-377"0,23-10-50 16,30-8-118-1,10-2-51-15,-3-6 100 16,-12 1-32-16</inkml:trace>
  <inkml:trace contextRef="#ctx0" brushRef="#br0" timeOffset="58559.96">22639 13391 1441 0,'-36'36'511'16,"3"7"-434"-16,0 12-60 15,1 8-11-15,9 2-2 16,13-1-3-16,20-9-17 16,12-12-13-16,20-21-37 15,8-13-16-15,20-25-58 16,12-14-45-16,19-27-78 16,6-9 152-16</inkml:trace>
  <inkml:trace contextRef="#ctx0" brushRef="#br0" timeOffset="58786.6">23450 12930 1035 0,'-27'-6'468'16,"-1"10"-217"-16,-9 17-149 0,2 7-47 16,-10 15-32-16,8 10-8 15,6 17-5 1,6 7-6-16,9 8-4 0,3 1 2 15,10-8-12 1,3-4-15-16,2-14-24 0,5-9-25 0,-6-17-71 16,2-11-45-16,-6-17 117 15</inkml:trace>
  <inkml:trace contextRef="#ctx0" brushRef="#br0" timeOffset="58929.06">23052 13469 1229 0,'46'-40'494'0,"25"-21"-344"16,12-13-197-16,3-20 14 15</inkml:trace>
  <inkml:trace contextRef="#ctx0" brushRef="#br0" timeOffset="60730.93">11996 11306 551 0,'-1'-23'232'0,"4"3"-95"16,-1 0-87-16,-7 6 15 15,8 2 26-15,-3 0 7 16,-8 8-12-16,8-2-9 16,0 11-22-16,10 8-7 15,16 19-18-15,0 8-11 16,9 15 1-16,-2 6-2 15,-1-2-10 1,2-1-2 0,-5-10-5-16,-3-9-4 0,-7-15 12 0,-3-4 6 0,-5-15 4 15,0-4 11-15,-3-11 15 16,-3-8-1-16,-4-20 4 16,0-4-10-16,0-11-24 15,-1 1-4-15,0 8-8 16,0 7-2-16,-1 17-2 15,0 9 3-15,1 13-3 16,0 9 0-16,2 14 2 16,8 5 0-16,10 11 2 15,3-2-2-15,11-2 4 16,-3-2 0 0,0-14-1-16,1-1 5 0,-5-18 3 0,-1-7 0 15,-8-14 14-15,-2-14 1 16,-8-11-3-1,2-2-2-15,-6-4-11 16,-6 3-4-16,0 8 1 0,-2 4-5 16,-2 14 5-16,5 8 0 15,1 12-9-15,0 6 1 16,7 13-7-16,2 6 1 16,4 8 7-16,4 1 1 0,3-4 0 15,2-1 1-15,2-7 0 16,1-4-1-1,4-7 2-15,1-6-3 0,2-10 0 16,0-8 1-16,-5-11 0 16,-9-7 3-1,-3-6 2-15,-11 2-1 0,-6 0 2 16,1 7-3-16,-16 1 1 16,5 6-3-16,-3 10-5 15,-2 3-2-15,3 13 2 16,4 2 1-16,10 16 3 15,7 7-1-15,17 9 0 16,5 6 0-16,6-3-3 16,2 2 4-16,4-8-4 15,-6-5 3-15,-4-16-3 16,-3-14 3-16,1-23-29 0,3-11-41 16,-1-15-85-16,-2-4-40 15,-3 1-27-15,-1 0 15 16,-7 9 47-16,2 2 17 15,-13 1 97-15</inkml:trace>
  <inkml:trace contextRef="#ctx0" brushRef="#br0" timeOffset="60867.73">13314 11099 443 0,'-10'31'248'0,"8"6"-63"0,-10-5-45 0,4-1-21 0,-3-6-42 0,-3 0-25 0,-3-21-350 16,-9-7 225-16</inkml:trace>
  <inkml:trace contextRef="#ctx0" brushRef="#br0" timeOffset="62325.41">6407 6027 785 0,'-32'-15'297'16,"-3"0"-240"-16,10 8-5 16,7 7-32-1,-13 1-12-15,1 4-6 0,-13-1 3 16,-6 3-2-16,4 1-1 15,-12 9 9-15,10 4 9 16,-5 8 13-16,-3 7 9 16,3 4 1-16,-9 3-2 15,-1-1-1-15,3-1-2 16,3-2-9-16,9-3-5 16,10 7-6-16,7 1-8 0,5 8-4 15,2 5 4-15,6 1-10 16,1 2 7-16,9-5 3 15,2-2-5-15,5-10 5 16,4 1-1-16,10-5 3 16,4-5-3-16,13-3-1 15,3-3-4 1,10-4 0 0,11 0 1-16,7-4 0 0,6-1 1 0,-3 2-5 15,-5-2-1-15,-3 0 1 16,3 1 1-16,13 1 1 15,3 1-1-15,6-1-2 16,-9-1 0-16,-5-1-1 0,-2-4 3 16,8 1-3-16,8-4 0 15,7-2 1-15,3-2 1 16,-10-2 0-16,4-2 3 16,3 1-1-16,7-3-6 15,1 0 6-15,-4-1-2 16,0-1 0-16,8 0 4 15,6-2-5 1,-1-1 0-16,3-1 2 16,-11-2-2-16,11-1 1 0,-1 1 0 0,-5-3-1 15,-2 2 2-15,-3 2-3 16,6-3 4-16,-2 4 6 16,0-4-2-16,-10 3 3 15,5-1-4-15,2 2-1 16,-2-3-1-16,-11 3 1 15,-5-3 0-15,-3 6-5 16,0 0-3-16,10 2 3 16,-7 3 1-16,-6 2 2 15,-4 2 1-15,1-4-4 16,1 0-1 0,7-6 1-16,0-1 0 0,-9-5 0 0,-2-5 1 15,-5 1 2-15,6-3 1 16,2-7 2-16,0-1 2 15,-3-10-4 1,-9-2 0-16,-14-11 0 0,-6 0 1 16,-14-5-2-16,-6-5 2 0,-11 2 5 15,-10-6-3 1,-16-4 6-16,-8-1 0 16,-15-8-7-16,-8 3-2 15,-26-2-4-15,-10 6 0 0,-17 3 0 16,-7 1 0-16,-19 6 0 15,-6 1 0-15,-16 9-2 16,-19 3 2-16,-5 15-1 16,-11 1 1-16,-23 7 0 15,5 4-3-15,-15 5 3 16,2 6 0-16,-5 5 0 16,-1 4 2-16,-1 8-2 15,0 5 0-15,6 7-1 16,7 5 2-16,10 10 2 15,-5 7-2-15,23 13 2 16,-8 4-4-16,15 6 1 0,18 3 0 16,13 6 3-16,9 5 1 15,27 3-3-15,15-6-1 16,27-5-34-16,22-1-41 16,23-8-122-16,9 1-62 15,19-17 148-15</inkml:trace>
  <inkml:trace contextRef="#ctx0" brushRef="#br0" timeOffset="63755.7">10131 6111 650 0,'-6'-18'240'16,"3"6"-165"15,2 7-57-31,1-1 8 0,4-10 5 0,1 5 1 0,2 11-9 16,-2 13-6-16,2 11-2 15,-3 3 1-15,0 5 4 16,2-2 0-16,-3-7 5 16,1-7 2-16,-3-10-2 15,-1-5 9-15,-3-15 3 16,-1-9-4-16,3-16-8 0,-3-9-8 16,4-11-17-16,-3 0 1 15,4 0 1 1,6 2-2-16,6 7 1 15,6 5 0-15,5 15-3 0,2 13 2 16,0 28 0-16,3 13-1 16,3 23 2-16,-6 4-2 15,6 2-3-15,-5 2 4 16,-6-4-1-16,-7-7 4 0,-11-11 3 16,-10-8 1-16,-4-19 12 15,11-6-1-15,-4-16 3 16,12-10-6-16,7-13-9 15,-2-6-7-15,8-3 1 16,2-4 4-16,3 2-4 16,0 2 1-16,6 8 0 15,-3 9-2-15,-4 19 1 16,-1 11 3-16,-4 13-8 16,0 7 3-16,-5 5 4 15,1 3-3-15,-8-3 2 16,0-3-1-16,0-7 2 15,-3-4 7-15,-2-6-1 16,0-2 4-16,-5-2 8 0,2-1-5 16,0 0 5-16,2-4 1 15,6-21-12-15,14-26-5 16,-9 28-2 0,2 2 0-16,-1 10-3 15,6 3-1-15,1 10-2 0,-2 8 0 0,3 8 2 16,-9 4 1-16,10 3 4 15,3-4-2-15,3-10-1 16,6-2 3-16,-7-19-2 16,5-9 2-16,-2-11 2 15,-6-4-3-15,-4-2 0 16,-10 0-2 0,-9 3 7-16,-3-1 1 15,-14 13-4 1,-4 5-4-16,-10 12-8 0,-3 12-1 0,-3 11 3 15,-5 6 3-15,10 10-1 16,-6 1-5-16,10 1 1 16,10 2-2-16,9-9 6 15,15-5 2-15,13-12-1 16,-2-11 0-16,10-12 2 16,2-8 4-16,2-13 0 15,7-6-2-15,-5-2 0 0,-7 2 1 16,-4 7-2-16,-5 5 4 15,-6 8 7-15,-2 7-11 16,-3 8 6-16,-3 3-3 16,3 10-10-16,1 4 8 0,-3 7-2 15,4 5-1-15,5 4 5 16,1-1-2-16,4-2-2 16,5-2 1-1,-2-8-2-15,6-8 3 16,4-12 4-16,-1-11 0 0,-1-18 3 15,-5-3-4-15,-5-7 1 16,-4 2 1-16,-6 5 5 16,-7 3-4-16,-9 13-5 15,-8 6 5-15,-9 13-10 16,-2 11-2-16,-6 13 3 16,8 6-1-16,5 5 2 15,9-1 2-15,21-4-1 16,8-5-7-16,15-17-34 15,5-5-34-15,1-17-92 16,0-9 781-16,-5-9-491 16</inkml:trace>
  <inkml:trace contextRef="#ctx0" brushRef="#br0" timeOffset="64076.99">11758 5396 668 0,'11'-7'261'0,"18"5"-178"15,34-24 9-15,-26 34 1 16,0 4-8-16,-4 6-24 16,-1 3-16-1,-6 0-19-15,-7-3-6 16,-6-3-7-16,-7-5 1 0,-5-6 16 31,-1-7 12-31,-2-9-3 0,3-3-2 0,0-13-21 16,2-1-12-16,6-14 0 15,2-7-4-15,4-1-19 16,0-1-11-16,4 15-37 0,-1 10-24 16,1 13-56-1,2 9-26-15,3 5 109 0</inkml:trace>
  <inkml:trace contextRef="#ctx0" brushRef="#br0" timeOffset="65406">12504 5297 739 0,'0'-31'291'0,"-2"-1"-208"0,-7 4 5 16,-4 4-16-16,-9 11-30 15,-5 5-21-15,-6 18-22 16,0 9-4-16,-1 17-4 16,9 7 3-16,3 8 5 15,6-4-4-15,14-7 6 16,2-6-1-16,16-13-1 16,3-3 1-16,6-14 0 15,6-4 3-15,-2-11 2 16,2-3 9-16,-4-3 8 15,-10-6 2-15,-7-1 2 16,-11-1-6-16,-2 6-1 0,-6 7 0 16,-4 6-9-16,0 3-2 15,-1 7-8-15,4 7-3 16,3 6 2-16,7 6-2 16,8-1-2-16,7-3 2 15,13-3 3-15,5-5 0 16,-4-10 6-16,5-2 2 15,-9-15 18-15,-3-5 8 0,-1-14 10 16,-8-11 3 0,-7-11-14-16,-5-5-6 0,-7-3-13 15,-2 2-1-15,-5-1-4 16,2 0-2-16,-3 0-1 16,2 3-4-16,3 18-2 15,2 14 3-15,5 21-2 16,2 12-3-16,8 25-5 15,3 10-3 1,4 16 8 0,4 5 0-16,2-7 1 0,-2-4 4 0,1-6-3 15,-1-4 1-15,-3-10 2 16,2-3-4-16,-5-14 4 16,-2-10-1-16,-7-14 2 15,0-10 2-15,-1-9-4 0,-1-2 2 16,1 0-3-16,-1 0 0 15,4 6-2-15,-2 4 2 16,2 8 0-16,-1 4 0 16,3 8-2-16,-2 3-4 15,7 3 4-15,1 5-2 16,5 2 3-16,2 2 1 16,0 2-1-1,1 2 0-15,1-4 0 16,0-3 2-16,3-4-1 0,-2-5-2 0,0-5 1 15,1-2-1-15,1-2-1 16,0 0 1-16,-3 3 1 16,-2 1 2-16,-5 4 1 15,-2 0 0-15,3 1-2 16,0 0-1-16,4-1 0 16,5-2 0-16,3-2-2 15,0-4 1-15,-1-5 1 16,-6-3 0-16,-4-4 3 15,-2-2-2-15,-4-5 0 16,-6 0 0-16,-13 2 1 16,-3 2-1-16,-9 6-1 15,4 5-4-15,3 11-5 0,-9 5 0 16,6 14-1-16,-7 6 4 16,14 11 4-1,11 3 3-15,9 1 4 0,7-4 0 16,4-9 0-16,5-3-4 15,6-12-4 1,5-2 3-16,-5-9 0 0,-5-5 4 16,1-8 0-16,0-7-4 0,0-8 2 15,0-10 1 1,-5-6 0-16,-3 2 3 16,-2 6-4-16,-6 7 0 0,-1 9-1 15,-9 6-1-15,-3 6-2 16,2 2 1-16,-9 7-6 15,3 4-1 1,-8 4 0-16,3 6-1 0,8 4 6 16,-1 5 5-16,6-1 1 15,4 1 0-15,6 0-1 16,8-1-3-16,9 3 1 16,-1-3 2-16,4 2 0 15,-2 1 2-15,-5-1-3 16,2 5-1-16,-15-2-1 15,-1-1-1-15,-13 5-1 16,-8 1-3-16,-14 2-62 0,-13 3-78 16,-5-11 94-1</inkml:trace>
  <inkml:trace contextRef="#ctx0" brushRef="#br0" timeOffset="65633.24">14774 4738 1400 0,'82'-10'443'0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5:54:32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1963 5599 561 0,'-52'4'190'0,"6"1"-180"16,-3 3-6-16,5 5 0 15,3 4 1-15,1 10-9 16,2 4-2-16,-3 11-3 16,-1 3-2-16,-7 3 10 15,2-1 1-15,-4 0 0 0,0 0 1 16,7 3 2-16,-1 2 0 15,11 6 8-15,6 5 1 16,9 11 1 0,6 6 0-16,8 18-4 0,4 13 1 15,11 4-6-15,10 5-1 16,10-5 0-16,18-5-4 16,14-13 2-16,5-15-1 15,11-20-2-15,-6-15 3 0,19-22-1 16,11-13 1-16,19-29 2 15,12-14-1-15,16-24 6 16,0-13 3-16,2-19 5 16,7-6 3-1,-10-21 1-15,-8-10-3 0,4-16-1 16,-9-7-2-16,-23-14-6 16,-8 2 2-16,-29 7-3 15,-23-4 0-15,-25 16-2 16,-12 11-2-16,-35 18 0 15,-17 13 0-15,-41 26-1 16,-28 9-1-16,-38 26-3 16,-25 20 0-16,-28 38-2 0,-13 23 3 15,-28 35 1-15,-9 19 0 16,-4 41 1 0,-6 11-1-16,16 35-2 0,18 14 3 15,25 8-1-15,38 3 5 16,51-16-2-16</inkml:trace>
  <inkml:trace contextRef="#ctx0" brushRef="#br0" timeOffset="4123.6">5210 8109 698 0,'-31'-22'288'0,"9"3"-203"16,2 4 0-16,8 2-25 15,-10 4-31-15,8 1-5 16,-8 11-10-16,-1 0 0 0,1 12-4 16,2 3-4-16,0 11-1 15,-2 10-5-15,-1 15 6 16,2 17 2-16,-1 23 4 16,8 6 2-16,10 14-3 15,4 3-4-15,16-3-3 16,10-2 1-16,16-15-2 15,9-11-1-15,30-18 0 16,8-10 3-16,4-27-2 16,-2-11-1-16,-7-32 4 15,2-15 8-15,12-34 21 16,0-12 6-16,-7-19 7 16,-9-13-10-16,-12-3-16 15,-9-4-5-15,-2-5-10 16,-13 1-1-16,-23 1-2 15,-5 1-2-15,-50 24-2 0,-10 12 4 16,-25 26 2-16,-17 12 0 16,-7 28-2-16,-18 16-3 15,-13 25-1-15,0 13-3 16,-7 17 2-16,10 9-1 16,11 12-2-16,4 6-1 0,23 3-10 15,18-4-2-15,20-3-26 16,14-5-15-16,25-7-55 15,4 1-42-15,24-17 100 16</inkml:trace>
  <inkml:trace contextRef="#ctx0" brushRef="#br0" timeOffset="5373.97">6450 9079 950 0,'-15'-12'333'16,"8"-1"-301"-16,11-4-8 15,2-4-3-15,5-3-13 16,0-2 1-16,-1 2-5 15,3 1-3-15,2 1 2 16,3 2 2-16,7 2 0 16,1 0 5-16,9 15 9 0,-4 3-5 15,2 24 10-15,-3 9 3 16,-7 12-2-16,2 11-1 16,-9-1-17-16,-1 1-5 15,-9-6-11-15,-4-8-23 16,-8-9-114-16,-9-4 321 15,-5-5-168-15</inkml:trace>
  <inkml:trace contextRef="#ctx0" brushRef="#br0" timeOffset="5557.2">6407 9561 712 0,'26'-10'259'0,"33"-17"-206"16,17-3-7-16,23-18-2 16,8-6-12-16,8-5-97 15,0-4 27-15,-8 3 13 16</inkml:trace>
  <inkml:trace contextRef="#ctx0" brushRef="#br0" timeOffset="7155.34">7661 8862 636 0,'-29'-1'252'0,"-1"2"-184"0,3 0 7 0,1 2-8 0,0 1-7 0,10-1-7 16,4 2-11-16,7 0-24 15,5 3-4 1,6 5-8-16,6 4 1 15,4 8-1-15,2-1-2 0,0 4 5 16,-1-1 2-16,-11 1 15 16,-2-3 2-16,0-9 4 15,-2-3-7 1,-1-12-10-16,5 0 0 0,-5-10-3 16,-1-9 1-16,5-8-1 15,-1-7-1-15,5 2-10 16,0-2 5-16,-2 6-8 15,3 2-1-15,-9 9 3 0,5 6-4 16,-5 7 4 0,3 10 0-16,0 8 3 15,3 9 1 1,9 7-4-16,-5 1-1 16,5-3 1-16,0-4 0 0,1-4 1 0,3-4 3 15,2-5-6-15,3-7 0 16,6-8 0-16,0-7-3 15,6-7 0-15,-3-4 0 16,-2-5 5-16,-2-4 1 0,-6 4 6 16,-8-4 3-1,-11 6-6-15,-3 3 2 0,-16 7-3 16,6 8 3-16,-3 6-1 16,-4 4-4-16,12 11 4 15,-7 2-6-15,15 8-1 16,5-2 2-16,9-5 0 15,11-2 1-15,12-12 1 16,6-4-4-16,8-11-2 16,0-7 2-16,-3-19-4 15,5-4 6-15,3-10-2 16,-8 2-2-16,-4 7 5 16,-8 4 4-16,-28 11 0 15,-1 4-2-15,-22 9 1 0,-10 6-6 16,-8 8 4-1,1 8-1-15,4 8-3 16,0 3 4-16,12 5-2 0,-3-2 0 16,8-5 6-16,7 0-3 15,9-9-3-15,4-1 1 16,11-4-7-16,1-7-1 16,6-6 5-16,-2-3 0 0,-1-6 3 15,-7 3 0-15,-5-1-1 16,-6-1 0-16,-8 1 5 15,0 2 1 1,-5 6-6-16,1 4 4 0,-1 5-2 16,0 1-4-16,2-1 3 15,0 0-1-15,9 21-6 16,19 39 9-16,-12-13-2 16,0 7-3-16,4 6 6 15,-2-2-7-15,-5-7 2 16,-6-2 1-16,-8-6-4 15,-6 3 5-15,-8-8-6 16,-3-3 7-16,-5-10 4 16,2-6-6-16,-2-12 4 0,-1-6-7 15,2-14-1-15,5-12-1 16,15-13-8 0,4-13 1-16,21-9-3 0,-3-5 4 15,11-5 11-15,1 1 4 16,2 4 1-16,7 4-1 15,-3 11-4-15,-1 6 1 16,-6 14-2-16,-7 4 2 0,-15 15 0 16,-6 5-2-16,-13 7 1 15,-4 4 1 1,-6 6-2 0,-2 3 1-16,3 4 0 0,1 4-1 0,5 3 4 15,3 3-1-15,8-2 0 16,4 2-2-16,10-1-2 15,5-6 1-15,5-1-1 16,1-10 1-16,3-9 2 16,1-1-2-16,1-10 1 15,-2-2 0 1,-4-7 0-16,-4-4 6 16,-12-2-1-16,-1-1-2 0,-7 2-5 15,1-3-3-15,-1 3 6 0,-6 3 1 16,7 8 0-16,-3 5 2 15,4 7-8 1,2 1 3-16,1 5 1 0,-3-5 0 16,4 3-2-16,19 13 0 15,26 34 3-15,-29-28 0 16,-4-9 0-16,-2-2 5 16,3-10-4-16,-2-3 1 0,2-9 16 15,-1-6-7-15,-1-12 7 16,-3-3 1-1,-5-7-9-15,-5 1 3 0,-5 1 3 16,-1-1-5-16,-3 1-2 16,0 3 1-16,2 8-11 15,-1 10 4-15,3 16-2 16,3 7-2-16,4 24 3 16,4 6-4-16,4 11 2 15,0 3 3-15,7-4-3 16,-2-2-1-16,1-7 1 15,1-3-3-15,-8-14-30 16,-4-4-29-16,-3-10-82 16,-4-6-41-16,-11-9 111 15</inkml:trace>
  <inkml:trace contextRef="#ctx0" brushRef="#br0" timeOffset="7320.33">9218 8564 501 0,'15'-6'212'0,"7"-2"-107"16,8-1-74-16,3-2-11 15,7 6-13-15,0-2-8 16,-4 2-51 0,-3 1 35-16</inkml:trace>
  <inkml:trace contextRef="#ctx0" brushRef="#br0" timeOffset="7596.38">9491 8479 589 0,'-1'-1'276'16,"-1"0"-144"-16,1 1-2 15,0 0-2-15,2 8-34 16,9 21-13-16,15 38-24 15,-13-31-28-15,-5-2-22 16,0-4-10-16,-6-13-36 0,3-7-32 16,10-16-82-16,-8-11-39 15,-1-17 115-15</inkml:trace>
  <inkml:trace contextRef="#ctx0" brushRef="#br0" timeOffset="7686.28">9374 8362 519 0,'7'12'190'0,"5"2"-153"16,2-4-46-16,0-4 9 16</inkml:trace>
  <inkml:trace contextRef="#ctx0" brushRef="#br0" timeOffset="8217.37">9652 8480 447 0,'4'11'186'0,"-1"-1"-118"0,-3 0-3 16,2-4-16-1,2 1-3-15,-1-2-9 0,0 0 1 16,3 0-9-16,-2-3-8 15,2 3-2-15,-1-1-3 16,0 0 8-16,2 3 4 16,0-4 6-16,-2 2 0 15,2-3-5-15,-4-2 1 16,0 0-12-16,-3-1-4 0,0 1-1 16,0 0-6-16,0-1-3 15,0 0 0 1,0-1-2-16,0 1 2 15,0-1 2-15,7-10 0 16,-2-2-6-16,15-26 2 16,-17 28-6-16,3 4 1 0,4 2 3 15,1 2-2-15,1 2 5 16,3-2-3 46,3 1 0-62,-1-4 0 0,4-1 0 0,-2-4 3 0,-4-7-1 0,3 4-3 0,-2-4-1 0,2 2 1 0,-7 3 4 0,-8-3 0 16,-11 5 3-16,-11 3-6 16,-4 9-3-1,5 6 3-15,-3 21-5 16,3 10 5-16,3 16-1 0,0 7-12 16,8 1-50-16,5-3-60 15,-4-11 77-15</inkml:trace>
  <inkml:trace contextRef="#ctx0" brushRef="#br0" timeOffset="9786.15">7869 9383 906 0,'-10'-21'307'0,"6"18"-313"16,-4 4-17-16,-6 17-3 15,-2 11-1-15,-2 16 11 0,1 12 15 16,3 15 7-16,0 3 2 15,8-3 10-15,6-6 2 16,5-18 1-16,10-11 2 16,7-17-3-16,1-9-1 15,8-18 1-15,0-5-1 16,5-11 1 15,3-6-1-31,1-9-7 0,-8-1-2 16,1-3-10-16,-3 7 0 0,-19 9 0 0,-1 6 1 0,-18 13 8 15,-3 3-1-15,-3 10-3 16,-2 6 0-16,2 8-5 16,-2 0-2-1,7 1 2-15,6-1-2 0,12-6 0 16,5-3 2-16,8-8-1 16,8-3-1-16,-1-10 1 15,-2-6 1-15,3-4 0 16,-11 1 2-16,-7 0-1 15,-4 3 1-15,-13 4-1 16,-3 1 3-16,-18 7-3 16,-5 4-2-16,-17 7-17 0,-4 2-9 15,9 1 0-15,1 0 2 16,20-4 14-16,8 0 10 16,11-6-5-16,7-4 1 15,19-7-1-15,7-4 0 16,13-6 5-16,14 0-1 15,3 2 2-15,-3-2-1 0,-4 0 2 16,-13 1-1-16,-10 7 1 16,-7 4-1-1,-15 7 1-15,-6 2 12 0,-11 5 2 16,-3 2 2-16,-5 9 0 16,-1 1-7-1,1 7-3-15,0-2-6 0,7 3 3 16,6 4-3-16,12-6-1 15,7 1 0-15,13-10-3 16,5-8 0-16,12-12 2 16,7-7 0-16,3-13 9 15,4-3 6-15,-3-9 15 16,-9-7 6-16,-12-1-2 16,-9-4-4-16,-14 5-13 15,-5 0-1-15,-7 3-1 0,-3 7-1 16,-6 7-1-16,-3 7 2 15,1 15-6-15,1 6-3 16,3 21 2-16,1 10-3 16,7 13-1-16,5 7-1 15,10 14-2-15,3 3-3 16,6 7 0-16,0 0 6 16,0-9-5-16,3-4 4 15,-7-15-1-15,-1-10-5 0,-2-17 5 16,-1-6-3-16,2-15-3 15,1-7 2 1,-3-13 0-16,-5-7 2 16,-4-10 5-16,-5-4-1 0,-13-4 1 15,-2 3-4-15,-15 7-8 16,-7 5-6-16,0 13-23 16,-3 4-3-16,3 7-1 15,6 5 7-15,7 0 23 16,8 2 8-16,9-1-2 15,6-7-5-15,13-2-2 16,6-8-2-16,6-9 10 16,5 1 3-16,0-5 1 0,2 3 4 15,1 1 4-15,-2 2 1 16,-10 9 6-16,-3 4 5 16,-11 13-3-1,-8 3 1-15,0 15-2 0,4 7-8 16,-5 8 0-16,11 9 0 15,1 3-5-15,0 0-2 16,10 1 3-16,-2-3 2 16,5-3 0-16,-1-6 1 0,0-4-2 15,-4-6-5 1,-6-15 0-16,-2 1-2 16,-5-12 2-16,0-3 0 0,-4-2 1 15,-3-9 0-15,-5-2 2 16,-4-3-3-16,-12-3-9 15,-3 5-2 17,-12-4-8-32,-4 7 0 15,2 3 5-15,2 0 1 0,14 6 6 16,4-1 3-16,16-2 1 0,7 3 0 0,15-1 0 16,11 2-2-16,1-2 4 15,4-2-3-15,-4 1 1 16,-4 3 1-16,5 7-2 15,-9 6 5-15,-4 6 4 16,-4 2-2-16,-9 3-6 0,-3 0-23 16,-6-6-69-16,-8-2-48 15,-2-10 85-15</inkml:trace>
  <inkml:trace contextRef="#ctx0" brushRef="#br0" timeOffset="9951.53">9135 9299 554 0,'9'-1'165'0,"-1"1"-168"16</inkml:trace>
  <inkml:trace contextRef="#ctx0" brushRef="#br0" timeOffset="10936.75">9357 9364 437 0,'0'7'184'0,"2"1"-94"0,-1 5-13 0,-1 1 13 0,3 2-8 16,-3 7-19-16,0 2-12 15,2 8-24-15,1 0-8 16,4 0-13-16,1-3-2 16,9-10 4-16,-5-7 13 0,6-10 31 15,4-3 13-15,5-11 13 16,5-4-7 0,4-7-27-16,-7-6-15 0,-4-2-20 15,-6 0-5-15,-9 5-4 16,-2 5 4-16,-8 5 9 15,2 5-3-15,-7 5 4 16,-1 5-2-16,-9 8-14 16,1 6 5-16,3 9-1 15,0 2 2-15,13 5 1 16,6 1-5-16,6-6-1 16,7-4 0-16,4-9 2 15,-1-7 0-15,7-10 0 16,1-4 4-16,0-10 8 15,-2-4 14 1,-5-5 13 0,-3 2-4-1,-9 0 1-15,0 3-10 16,-11 4-12-16,-2 4 1 0,-6 4-9 0,-1 4-1 0,-2 5-2 0,1 2-1 16,2 7 1-16,3 1-2 15,6 4-1-15,0 2-1 16,6-1 0-16,2 0 0 0,-2-2 3 15,3-2-2-15,-1 2-1 16,-6-5 0 0,2 0 0-16,-2 1-1 15,-7-5 1-15,2 4 0 0,-10-5 1 16,-2-2 2-16,0-2-1 16,3-4-3-16,5-4-2 15,-1-2-2-15,12-7-3 16,0 1 3-16,10-3 4 15,0-4 1-15,2 6 4 16,1 3 0-16,-3 12-4 16,1 7 2-16,-7 13 2 15,-1 4-2-15,4 6 5 16,-2 1-5-16,5 0-1 0,1-7 4 16,-5-6 3-1,5-5 8-15,-5-12 19 0,1-3 9 16,0-15 4-16,0-2-5 15,-2-11-22 1,-1-4-4-16,-3-4-11 0,-3-3 9 16,-3-2 12-16,-2 3-11 15,-2 1 6-15,2 4-13 16,0 7-9-16,0 7 4 16,2 11 1-16,0 8 2 15,-2 15-3-15,3 8-3 0,1 17-8 16,3 10 7-16,4 7 5 15,2 0-2 1,6-8 1-16,4-11-16 0,3-11-50 16,1-10-37-16,-1-16-147 15,-6-6-54-15,-10-24 181 16</inkml:trace>
  <inkml:trace contextRef="#ctx0" brushRef="#br0" timeOffset="11081.21">9693 9068 691 0,'25'4'173'0</inkml:trace>
  <inkml:trace contextRef="#ctx0" brushRef="#br0" timeOffset="11579.39">5750 16648 890 0,'4'-1'316'0,"24"1"-262"0,9-2-10 16,25-1-20-16,22 1 2 15,17 1-12-15,3 1-8 16,-3 2-16-16,-14-1-40 16,-17 2-85-16,-6-3 135 0,-29-8-36 15</inkml:trace>
  <inkml:trace contextRef="#ctx0" brushRef="#br0" timeOffset="11847.62">6495 16322 822 0,'26'-29'336'0,"27"2"-209"15,6 3-46-15,14 15-40 16,0 11-18-16,-16 22-19 15,-4 13-2-15,-19 25-46 16,-13 6-23-16,-18 3-57 0,-9 5-19 16,-12 0 13-16,-2-6 10 15,-6-9 34 1,3-13 52 0</inkml:trace>
  <inkml:trace contextRef="#ctx0" brushRef="#br0" timeOffset="12591.22">7162 16439 966 0,'9'36'357'0,"4"3"-291"0,3-3-35 15,-3 5-10-15,9-5-13 16,1-2-7-16,7-9-11 15,-7-12-8-15,5-13-1 16,-5-6 3 0,-2-13 6-16,2-5 6 0,-7-7 4 15,-4 1 5-15,-7-2 10 16,-8 6 0-16,-13 8 0 16,-2 2-2-16,-11 12-16 15,1 4-10-15,-3 11-12 47,-1 5-11-47,4 6-12 0,6 2 3 16,8-4 12-16,5-5 7 0,9-7 17 0,3-5 4 0,10-9-6 0,10-4 1 15,6-9 3-15,3-4 1 16,-1-3 8-16,-2 3 3 16,-1 7 1-16,-4 6 0 0,-5 12-2 15,-2 4 1-15,-2 11 2 16,-8 6 2-1,6 5-3-15,-3 8-1 16,-1 1-4-16,6-1-1 0,-12-7 3 16,0-10-1-16,3-10-2 15,-10-6 0-15,12-7-6 16,-1-7-2-16,-4-11 6 16,9-6 2-16,2-9 3 15,0-3 4-15,13 1-5 16,-2 1-1-16,5 10 5 15,2 5 0 1,-5 11 3-16,3 11-2 0,-7 12 0 16,-1 7-2-16,0 11 0 0,0-2 0 15,-2 1 1-15,4-3-1 16,-4-5 3-16,2-7 6 16,1-11 12-1,-4-5 5-15,3-14 8 0,-5-4-9 16,3-5-13-16,-8-3-2 15,-4 2-10-15,-8 0 4 16,-9 8 3-16,-1 7-5 16,0 9-9-16,1 8-2 0,3 13-2 15,6 5 4-15,1 12 2 16,13-1 0 0,10-1-13-16,9-2-24 0,6-9-66 15,0-1-51-15,-9-8 87 16</inkml:trace>
  <inkml:trace contextRef="#ctx0" brushRef="#br0" timeOffset="14166.02">7293 17342 1186 0,'5'0'396'16,"7"5"-391"-16,2 4-15 16,-4 15-20-16,0 6-3 15,-7 6-1-15,-3 4 11 16,0-6 19-16,-1-2 4 15,-1-9 2-15,0-7-1 16,0-11-1-16,1-4-1 0,2-6 5 16,-1 4 5-16,1-7 12 15,5-22 8-15,12-39 2 16,-7 24-8 0,7-1-12-16,2 5-8 0,-2 10 1 15,2 5 4-15,-4 18-2 16,-1 8-1-16,1 13-5 15,4 16-2-15,5 3 6 16,-3 2 2-16,-6-6 2 16,4-6 3-16,-8-6-1 15,10-5 6-15,-3-7 6 0,-3-4 0 16,3-12-1 0,-6-4-3-16,3-10-5 15,-8-3-3-15,-5 0-5 0,-6-1 1 16,-4 10 0-16,0 3 1 15,-7 12-1-15,7-1-2 16,-4 9-10-16,5 6 0 0,12 4 2 16,-2 8-1-16,13 2 7 15,1 1 1-15,6-3-3 16,5-6 1-16,6-8-1 16,0-6-5-16,8-10 1 15,7-6-3-15,-3-12 4 16,4-4 0-16,-10-9 1 15,-1 5 0 1,-11 3 0-16,-9 0-1 0,-10 15 5 16,-8 4 7-16,-13 10-1 15,-5 3-1-15,-3 11-6 16,-1 4-8-16,4 9-1 16,-2 5 0-16,7-6 3 15,2-5 1-15,12-8-1 16,7-4-2-16,15-8 0 15,-6-4-2-15,12-8-1 16,-6-4 4-16,0-4 0 0,-1 3-1 16,-7-2 9-16,-1 3 0 15,-9 7 2-15,-1 2 0 16,-3 9 6-16,-3-3 3 16,0 7 2-16,0-4 1 15,0 0-9-15,3 19-3 0,13 42-4 16,-3-25 2-16,6 6-4 15,2 4 1 1,4 9-19-16,3 2-4 0,-8 6-12 16,-6-4-6-16,-14-1 12 15,-4 1 2-15,-8-7 6 16,-6-3-2-16,-5-16 3 16,0-11-4-1,1-16 2-15,-3-8 1 0,5-16 2 16,1-13 6-16,7-12 9 15,10-11 5-15,9-9 10 16,7-1-4-16,10-5-3 16,1 3-2-1,8 2-1-15,-2 5 3 0,3 7 2 16,-4 8 5-16,-10 17-5 0,-2 7-5 16,-14 15 1-16,-6-1 11 15,0 6 1-15,-13 3 3 16,1 5-6-16,1 4-8 15,-4 5-6 1,9 2-5-16,6 3 2 16,4-4-5-16,3 2 12 0,7-3 0 15,9-6-3-15,2-2-2 0,10-9-4 16,-4-7 3 0,-7-7 5-16,0 0 5 0,-7-8 6 15,-2-1 0-15,-3 1 5 16,-3 0-2-16,-6 7 0 15,-1 3 1 1,-2 1-1 0,0 4-1-16,-3 3 1 15,2 4-2-15,6 2-14 0,-3-2-3 0,0 0-1 16,1 3-1-16,0 18 9 16,42 23 0-16,-24-31-8 15,0 0 0-15,3-14-3 16,-3-5 0-16,-1-17 3 15,-1-13-2-15,2-9 8 16,-1-7 4-16,-1-2 2 16,-3 2-1-16,-10 5-3 0,-4 3-6 15,-6 12 1-15,-5 5 6 16,-2 6 10-16,-1 8 9 16,3 9 4-1,7 2-4-15,1 12-6 0,3 3-7 16,3 13-7-16,3 5-1 0,9 14 1 15,1 2-1 1,5 1 3-16,-1 1 2 16,-3-13-52-16,0-3-32 0,-6-15-112 15,-9-4 113-15</inkml:trace>
  <inkml:trace contextRef="#ctx0" brushRef="#br0" timeOffset="14389.39">8756 17137 975 0,'25'-11'355'0,"19"-11"-296"0,6-5-33 0,4 0-30 0,3-3-45 0,-2 4 238 0,-6 1-154 0</inkml:trace>
  <inkml:trace contextRef="#ctx0" brushRef="#br0" timeOffset="14559.76">9163 16909 1125 0,'47'74'413'16,"-23"-51"-323"-16,-2 3-71 15,-2-2-43-15,-10-1-111 16,-3-4-74-16,-13-7 119 16</inkml:trace>
  <inkml:trace contextRef="#ctx0" brushRef="#br0" timeOffset="14733.51">9021 16815 688 0,'10'-11'207'0,"0"-6"-92"15</inkml:trace>
  <inkml:trace contextRef="#ctx0" brushRef="#br0" timeOffset="15183.32">9286 16786 1199 0,'17'15'451'16,"5"-1"-346"-16,0 5-77 16,5 6-17-16,-12 1-44 15,3 4-15-15,-7-2-9 16,-1 0 10-16,6-4 27 16,-5-5 11-16,7-5 9 15,-5-7-3-15,-3-4-3 0,3-3 5 16,-4-7 14-1,2-6-3-15,4-10 9 0,-2-3-3 16,5-16-16-16,0-3-2 16,-8-1-18-16,3-2-16 15,-7 7-13 1,3 3 2-16,2 5 6 0,-7 5 13 16,-2 8 14-16,-1 6 8 15,-9 7 5-15,0 7 0 16,-1 1-4-16,-3 8-1 0,-2 12-2 15,4 3 8-15,5 20 27 16,5 5 17-16,18 9 45 16,12 0 11-16,14-12-15 15,18-12-18-15,27-34-65 16,18-26-89-16,12-51 56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5:54:53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11048 15045 1001 0,'-12'-23'360'0,"-8"0"-319"16,-2-4-6-16,-1-1-6 16,-8-1-20-16,-7-1-3 15,-8 0-8-15,-9 2-12 16,-5 4 0-16,0 3-6 15,-18 6 11-15,-4 1 5 16,-17 3 3-16,-5 3 0 0,-8 4 2 16,-3 4-3-16,-13 4 1 15,1 1 6-15,-7 7-8 16,-7-1 1 0,7 5 7-16,0 2-6 0,-3 6 2 15,2 4-1-15,2 0 0 16,0 3 1-16,2-2 1 15,8 2 2-15,5 4-4 16,4 0 0-16,0 5 1 16,-1 0 0-16,1 5-2 15,-2-1-3-15,9 2 5 16,6-1 1-16,6 2-1 16,5 1 3-16,12 0-5 15,0 4-2-15,0-2 2 0,0-3-2 16,3 1 5-1,0 4-1-15,6 1 3 16,8 4-4-16,4 3-4 0,-12 2 0 16,6 0 4-1,0 1 3-15,3 2-1 0,21-1 1 16,6-6-8-16,9 1 0 0,10-3 0 16,4-1-3-1,10-2 8-15,5-1-3 0,9-9-4 16,7 0 2-16,9-7-6 15,10-1-2-15,12-8 4 16,10-5-2-16,8-5 2 16,3-1 2-1,5-2 6-15,4-5 1 0,19-3 6 16,8-4 2-16,9-2-1 16,3-1 2-16,9-8-5 15,0-1-2-15,18-7-1 16,10-6 1-16,-5-10 0 15,3-7 2-15,8-10-2 16,-7-2-2-16,13-2 0 16,5-7-2-16,-16-5 9 15,1 1-2-15,0-6-1 16,-9 7-1-16,4-5-3 0,3-4-1 16,-16 4 5-16,-5-1 0 15,-8 3 1-15,-6 4 0 16,-9 1-4-16,-5-1 3 15,-9 3 0-15,-10-2-4 16,-8 3 3-16,1 3 3 0,-20 4 2 16,-8 3 5-1,-14 5 4-15,-13-1-1 0,-9 5 7 16,-2 5 6-16,-17-1 6 16,-5 2 2-16,-13 4-1 15,-12-1-4 1,-14 4-12-16,-4 1-6 0,-29 2-6 15,-5 1-4-15,-16 6-1 16,-14 2 0-16,-2 6-4 16,-10 3 0-16,-7 3-2 15,-11 6 1-15,-18 6-4 16,-3 5-7-16,-21 4-1 16,3 4 3-16,-4 8-4 15,-10 4-2-15,-5 16-55 16,-9 8-47-16,-6 13 346 0,-12 8-206 15</inkml:trace>
  <inkml:trace contextRef="#ctx0" brushRef="#br0" timeOffset="750.74">10087 16180 617 0,'-2'7'241'0,"3"11"-150"0,9 8-24 16,-1 21-20-1,5 12 2-15,-1 10-15 16,-1 1-12-16,3-8-18 0,-3-7-3 16,-1-9 1-16,-4-5-5 15,-2-12-16-15,-3-7-21 16,-8-15-55-16,-5-5-32 15,-12-14 74-15</inkml:trace>
  <inkml:trace contextRef="#ctx0" brushRef="#br0" timeOffset="965.75">9656 16374 1086 0,'-13'-22'397'0,"29"1"-334"15,13 2-23-15,24-10-25 16,19-4-22-16,26-2-80 16,8-1-70-16,-3 8 87 15</inkml:trace>
  <inkml:trace contextRef="#ctx0" brushRef="#br0" timeOffset="1258.63">10497 16330 1060 0,'-29'19'394'15,"5"4"-310"-15,12-1-28 0,17 6-49 16,-3 1 0-16,16-2-8 16,4-2-11-1,5-8-16 1,0-3-9-16,-3-11-8 0,6-3 10 15,-2-11 16 1,2-6 6-16,-2-8 20 0,0-5 4 0,-4-6 15 16,-5-4 3-16,-10 3-4 15,-8 5 0-15,-10 9-13 16,-2 7 3-16,-7 13-18 16,-4 6-17-16,-3 17-36 15,-6 12-30-15,3 10-59 16,2 5-24-16,9-6 104 15</inkml:trace>
  <inkml:trace contextRef="#ctx0" brushRef="#br0" timeOffset="1682.82">10797 16277 977 0,'-17'7'341'0,"16"4"-299"16,7 2-29-1,4 1-24-15,4 0-9 0,0-5-27 16,-1-2-13-16,0 0 4 16,-6-1 11-16,-3-1 29 15,2-2 14-15,-5 0 31 16,2-5 12-16,-3 2 20 15,-1 0 8 1,0 0-20-16,0 0-12 0,0 0-21 16,2 3-10-16,13 0-7 15,11 8-4-15,35-13-1 16,-22-19 0-16,-5-16 5 16,3 1 2-16,-11-4 6 15,-10 1 5-15,-10 4-1 0,-5 5-2 16,-10 7-1-1,-8 4-6-15,-4 10-6 16,-8 8-9-16,-1 12-38 0,-2 10-22 16,2 11-73-16,3 4 18 15,7-4 71-15</inkml:trace>
  <inkml:trace contextRef="#ctx0" brushRef="#br0" timeOffset="3207.87">11475 16153 1061 0,'-11'0'412'16,"1"3"-281"-16,14 11-99 15,0 6-22-15,8 13-9 16,-9 5-3-16,5 13-23 15,0 2-7-15,-8-6-3 16,7-2 0-16,-7-24 26 16,-9-8 3-16,5-9 5 0,-6-8 3 15,2-8 1 1,3-6 12-16,-3-10 4 16,8-7 2-16,0-5-1 0,3 1-10 15,10 4-7-15,-6 8-6 16,0 8-3-16,4 5 3 15,-6 10 3-15,8 3 1 16,1 4 1-16,-5 3-4 0,3 7-3 16,0 1 6-16,1 1-2 15,4-3 1-15,0-5 1 16,1-6-5-16,-3-5 0 16,4-1 2-16,1-6-2 15,-3-1 0-15,4-4 7 16,-3-2 2-16,-3 2-3 15,-1 3 3-15,0 3-5 16,0 2-4-16,-5 6 8 16,0 2-2-16,-3 9 1 15,1 3 2-15,4 7-3 16,4 2 0-16,6 1-2 16,5-1 0-16,4-8-3 15,2-2-4-15,-6-14-1 16,-6-9-2-16,0-9 10 15,-1-8 1-15,0-5 11 16,-2 4 2-16,-10 3-3 0,-5 7 2 16,-10 9-8-16,-5 2 1 15,-5 9-8-15,-8 8-5 16,8 9-2-16,-2 5 0 16,3 10 2-16,6 1 5 0,0-2 4 15,6-1-1-15,10-10 0 16,2-3-1-1,8-6-1-15,-1-4 2 16,7-6-5-16,-5-7 0 0,-4-10-1 16,-2-2 3-1,-8-5 10-15,-1 3-1 0,-3 3 2 16,-3 3-4-16,-3 6-4 16,1 5-1-16,2 3 1 15,3 2 3-15,7 5-4 16,3 0 3-1,7 7-6 1,3-1-2 0,2 1 2-16,3-3-5 0,2-2 3 0,1-2-1 0,-1-6 2 15,2 0 1-15,4-12 1 0,-4-7 0 16,-3-7-1 0,-8-4 4-16,-4 3 6 0,-3 1 0 15,-7 5 3-15,2 4 1 16,-3 7-9-16,1 3-2 15,-2 6-2-15,10 3-6 16,-5 5 8-16,0 4 2 16,2 8-2-16,-4-1 1 0,8-1-1 15,-1-1 0-15,5-8-4 16,-9-3 4 0,-2-5-2-16,1-1-2 15,-1-6 9-15,7-5-3 0,-3-5 2 16,-2-1 0-16,-6-2-3 15,3 5 5-15,-3-1-6 16,1 0 2-16,12 9-2 16,-4 0-2-16,5 11-3 15,7 4-2-15,-5 3 7 16,5 5 2-16,0-1-2 16,3 2-1-16,2-6-1 15,-1-9-4-15,8-15 6 16,-1-12 1-16,8-14 1 15,-4-6 2 1,-5-1-5-16,-11 1 5 0,-10 7-4 0,1 5 0 16,-5 14 1-16,1 6 1 15,3 8-5 1,-3 6-6-16,-1 5 0 0,2 2-7 16,2 7 9-16,0 2 3 15,2-2 4-15,0 1 4 16,-8-7-7-16,2-4 1 0,-5-3-1 15,-1-5-2 1,1-8 10-16,0-4-2 0,1-7 0 16,3 1 3-16,-2-1-6 15,1 4-2-15,7 3 2 16,-1 4-5-16,5 5 4 16,2 3 4-16,5 6-3 15,5 8 2-15,10 13-3 16,3 11-1-16,-1 20 0 15,-2 8 1-15,-9 11 3 16,-9 3-2-16,-21 8-1 16,-16 2-1-16,-23-1 1 15,-11-5-21-15,-14-11-61 16,-5-7-42-16,-19-9-44 16,-6-9 91-16</inkml:trace>
  <inkml:trace contextRef="#ctx0" brushRef="#br0" timeOffset="4527.79">11927 16837 1017 0,'-9'4'374'0,"11"4"-297"0,5 10-45 0,5 7-32 15,3 7 0-15,2 7 0 16,0 4 0-16,-4 1 1 15,-2-5 0-15,-1-9-2 16,-1-7 0-16,1-14-5 16,0-5 1-16,-2-12-2 15,3-6 6-15,-3-17 6 16,3-8 1-16,-1-12 7 16,-1 0-3-16,-2 4-5 15,0 4 4-15,-2 10-9 16,0 9 1-16,-1 14-1 15,-1 5-5-15,2 15 5 16,2 5-2-16,3 15 4 0,1 4-2 16,4 1 0-1,0-3 2-15,3-10-3 0,-1-4 2 16,0-9-2-16,4-4 0 16,-2-5 4-16,-3-5 5 15,3-4-1-15,-5-4-2 16,5 0 3-1,-3-2-7-15,-6 4 4 0,-7 0 0 0,-6 5-6 16,3 2 0-16,-2 2-1 16,3 5 2-1,-2-3 3-15,1 0-2 0,0 5 1 16,3 13-4-16,25 25 0 16,-7-28 4-16,10-5-3 15,1-6 0-15,6-3-5 16,0-3-4-16,8-9-3 15,6-3 3-15,5-12 3 16,7-3 3-16,-7-5 6 16,-10 0 3-16,-15 7 1 15,-16 6 1-15,-13 9 4 16,-3 3-4-16,-10 1-4 16,-1 3-2-16,-6 8-2 15,-5 4-1-15,3 11-5 16,-6 4 2-16,5 0 0 0,11 1 2 15,4-4 5-15,5-4-5 16,12-4-6-16,2-4-5 16,5-5 1-1,0-2 4-15,-2-5 7 16,-2-3 1 0,-5-4 1-16,2 0 1 0,-1 3 1 0,-5 0 2 0,2 4 3 15,-7 0-3-15,2-1-2 16,-3 6 0-16,7 3-5 15,4 2 2 1,0 12-2-16,6 1-3 0,2 12 4 16,3 8-15-16,6 6-2 15,1 5 5-15,-5 3-25 16,-4-4 9-16,-16-3 5 16,-4-4-4-16,-11-7 24 15,-2-4 5-15,-7-10 0 16,-5-7 1-16,1-12 4 15,-2-8 0-15,6-11 6 16,4-9 1-16,0-6 0 16,6-5-4-16,7-8-6 0,4 0-2 15,13-8 1-15,0-1 0 16,5 3-7 0,0 1 0-16,-3 14 0 15,1 2 0-15,-5 13 5 0,-2 10 0 16,-7 6-3-16,-1 6-1 15,-2 6 0-15,-2 5 2 16,3 13-2-16,-1 4 6 16,4 1 0-16,3-2-2 0,1-12 3 15,4-3-5-15,0-6 5 16,1-5 5-16,1-4 14 16,0-8 6-16,3-7-3 15,-1-4 2-15,-5-8-16 16,-1 1-3-16,-6-1 2 15,-5-2-1-15,-3 7 3 16,-2-1-3-16,-2 9 2 16,2 5-5-16,3 6 1 15,1 5-2-15,4 6-6 16,6 7-2-16,6 16 1 16,7 11-1-16,1 7 6 15,-2 1 0-15,4-3-33 16,0-5-32-16,3-11-67 0,-6-6-27 15,-9-23 89 1</inkml:trace>
  <inkml:trace contextRef="#ctx0" brushRef="#br0" timeOffset="4665.01">13354 16800 800 0,'53'-57'200'0</inkml:trace>
  <inkml:trace contextRef="#ctx0" brushRef="#br0" timeOffset="5235.72">6903 8350 769 0,'-26'-40'257'0,"13"17"-246"15,2 6-4-15,2 6-7 16,-1 1-2-16,2 4-6 15,-4 0-2-15,3 6 2 16,2 0 0-16,6 2 6 16,7 4 9-16,17-1 17 0,7-1 13 15,28-4 10-15,20-1-3 16,23-5-14 0,7-4-11-16,3 1-11 0,-4 0-12 15,-13 5-63-15,-7 4-34 0,-24-1 56 16</inkml:trace>
  <inkml:trace contextRef="#ctx0" brushRef="#br0" timeOffset="5467.92">7220 8028 793 0,'0'-28'300'0,"30"11"-239"15,16 7 0-15,27 20-38 16,8 12-11-16,13 28-6 16,-2 17-5-16,-17 28 1 15,-13 11-8-15,-29 10-44 16,-17-2-22-16,-15-13-32 16,-4-6-7-16,-14-14-2 15,0-10 72-15</inkml:trace>
  <inkml:trace contextRef="#ctx0" brushRef="#br0" timeOffset="5805.15">7955 9189 1020 0,'2'-1'357'0,"23"-9"-308"16,8-6-24-16,18-16-6 16,8-7-5-16,-7-10-10 15,-4-3-1-15,-23-3-3 16,-7 2 0-16,-15 11-1 16,-2 8 1-16,-3 23 0 15,-3 11 3-15,3 25 1 16,-1 14 0-16,1 20 0 15,2 11-2 1,4 12-1-16,2 5-1 16,2 1-16-16,-1-1-24 0,-8-12-75 0,-3-7-48 15,-17-23 95-15</inkml:trace>
  <inkml:trace contextRef="#ctx0" brushRef="#br0" timeOffset="5979.18">7736 9828 858 0,'9'-2'314'0,"31"-5"-234"16,16-5-24-16,43-13-18 16,17-7-6-16,14-7-43 15,0-4-58-15,-10 1 45 16</inkml:trace>
  <inkml:trace contextRef="#ctx0" brushRef="#br0" timeOffset="7475.11">8885 9108 828 0,'-6'-2'298'0,"11"14"-246"0,2 7-22 16,8 18-26-16,3 10 0 16,-4 12-4-16,1 3 0 15,-9-3 3-15,-4-7-2 16,-2-10 4-16,-4-9-4 0,0-17 4 16,-2-7 2-16,-2-15 10 15,2-6 5 1,2-11-3-1,-1-5 3-15,5-9-14 16,3-3-3 15,7-1-4-31,1 3-2 0,1 11 1 0,-5 5 2 0,-3 12-1 0,1 11-2 0,-1 8-3 16,7 12-1-16,1 11 3 16,5-4 2-16,7 4 0 15,2-7 0 1,10-8 0-16,-1-5-3 0,0-12 0 31,-1-6 1-15,-5-8 5-16,-1-5 4 0,0-5 1 0,-4-3 3 0,-5-5 1 0,-1 0 0 15,-9 3 0-15,-3 0-3 16,-3 13-8-16,-3 1 3 16,1 10-7-16,-1 6 0 15,8 9 3-15,4 5-5 16,6 6 7-16,9 6-3 15,7-7-1 1,9 0 2 0,12-10-5-1,4-10 3-15,2-17-1 0,4-9-1 0,3-13 8 0,-2-5 4 16,-3 1-2-16,-13 2 5 0,-22 11-3 16,-11 6-8-16,-22 11 4 15,-5 5-3 1,-14 8-1-1,-12 8 1-15,-6 11 0 16,0 6 0-16,7 4-3 0,8 0 0 0,12-3 1 16,3-3-5-16,10-9 8 15,6 0-1-15,9-12-4 16,7-2 1-16,9-6 0 16,7-7 0-16,6-3 2 15,-4-3 2-15,-1-3-2 0,-5 0 0 16,-7 6 4-1,-2 0 1 1,-6 11 0 0,-3 4-1-1,-3 7-1-15,2 9 1 0,-3 9-4 0,2 5 5 0,-1 17-5 0,0 10-2 16,-2 8 3-16,-4 3-8 16,-3-7-1-16,-5-11-6 15,-5-6-5-15,-4-8 0 0,-6-4 4 16,-3-1 3-16,-6-7 3 15,-3-6 3 1,6-14-3-16,3-9 1 16,7-17-6-16,8-4 1 0,13-13-2 15,6-5 4-15,17-7 11 16,4-6 1-16,5-6 9 16,4-2 3-16,6-3-4 15,-2 5-2-15,8 9 1 16,-10 9-7-16,-14 15-1 15,-3 5 1-15,-26 9-1 16,-3 5-2-16,-9 5-2 16,-5 2-3-16,-2 7-2 15,-2 3 1-15,-3 11 5 16,0 0 0-16,4 3 1 16,6-1 4-16,6-4-3 0,3-3 1 15,8-3-1-15,6-1-5 16,16-5 5-16,4 0-2 15,6-5 4-15,-1-3 0 16,-6-2 4-16,3 0 1 16,-5 2-1-16,-1-3 0 0,-2 5 2 15,-9 2 2-15,-3 4 1 16,0 4-2 0,0 6-3-16,-1 0-3 0,4 0 2 15,-4 0 0-15,3-6-2 16,4-3 0-16,2-10-5 15,4-5 1-15,6-10 2 16,3-5 1 0,11-12 6-1,-5-9-1 1,-4-13 6-16,-4-2-1 0,-15-3-1 0,3-1 0 0,-10 10-2 16,-6 6 0-16,-4 14 5 15,-8 12 2-15,-4 16 3 16,6 10-1-16,-10 15-15 15,4 13-1-15,0 18-4 0,1 9-1 16,16 15 3 0,5 4 0-16,9 0-6 0,4-3-3 15,-5-10-23-15,-3-6-19 16,-4-12-42-16,-4-12-39 16,-2-18-141-16,-9-13 179 15</inkml:trace>
  <inkml:trace contextRef="#ctx0" brushRef="#br0" timeOffset="7656.98">10940 8961 970 0,'52'-33'329'0,"13"9"-314"16,-6 3-14-16,-6 9-41 15,-2 7-36-15,-9 3-76 16,-3 7 52-16,-15-3 49 16</inkml:trace>
  <inkml:trace contextRef="#ctx0" brushRef="#br0" timeOffset="7846.66">11246 8963 1171 0,'-1'-2'424'0,"16"13"-362"15,8 9-14 1,8 7-59-16,3 2-41 0,-2 4-111 16,0-7-62-16,-12-11 128 15</inkml:trace>
  <inkml:trace contextRef="#ctx0" brushRef="#br0" timeOffset="8044.75">11260 8656 852 0,'-15'6'317'0,"14"10"-252"15,5 5-18-15,7 2-119 16,3-4-52-16,-3-15 73 16</inkml:trace>
  <inkml:trace contextRef="#ctx0" brushRef="#br0" timeOffset="8627.75">11559 8782 965 0,'13'11'327'0,"7"8"-303"16,5 3-21-16,2 2-23 16,0-4-12-16,2 0-21 15,-1-4 1-15,-4 2 20 16,-4-5 13-16,-4-2 18 15,-1 2 9-15,-3-4 21 16,-5 0 7-16,-1-3 13 16,0-1 2-16,-4-4 3 15,6-1-4-15,1-6-9 16,8 0-9-16,-4-4-23 16,8 1-5-16,-5-2-10 15,2-3-3 32,9-1-5-47,-3-2-5 0,7 0 8 0,2 3 1 0,-1-2 4 0,0 0 3 0,2-3 0 0,1 1 0 16,6-7 1-16,4 1 1 15,2 3 0-15,2 1 0 16,-9 0 9-16,-5 0 0 16,-9 2 2-16,-13 4-1 0,-8 5-8 15,-10 3 1-15,-19 8-2 16,-5 5 4-1,-12 13 0-15,-5 9 2 16,-1 15-3-16,-1 8-3 0,10 9 0 16,10-1-3-16,17-7 3 15,13-7-5-15,24-13-3 16,14-7-17-16,30-21-58 16,10-9-42-16,7-27 70 15</inkml:trace>
  <inkml:trace contextRef="#ctx0" brushRef="#br0" timeOffset="8698.7">13102 8617 1307 0,'-28'11'410'0,"9"-3"-409"16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5:55:27.8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15077 10382 579 0,'-8'-11'238'0,"-6"-3"-112"0,12 3-83 15,1 1 11-15,0 4 13 16,-2 3-5 0,-2 6-6-16,-2 7-4 0,-1 21-21 15,-4 13-2-15,-5 36-1 16,-1 15-2 0,-7 16-4-16,1 7-4 15,1-1 3-15,0-6-6 16,-5-4-1-16,-1-4 0 0,2-15 6 15,-6-9 4-15,16-24-2 16,0-15-10-16,11-25-8 16,2-6-25-16,-1-21-80 15,6-14-62-15,-13-28 92 16</inkml:trace>
  <inkml:trace contextRef="#ctx0" brushRef="#br0" timeOffset="252.53">14540 10788 677 0,'-24'-8'281'0,"8"7"-175"0,4 4-7 0,-2 18-41 0,-1 8-6 16,-2 24-24-16,3 13-3 0,2 21-4 16,4 13-9-1,7 13-2-15,0 3-2 16,6-4-6-16,8-11-1 0,13-24-1 15,11-13 2-15,24-34 27 16,21-15 10-16,28-35 4 16,13-15-2-16,26-22-32 15,2-4-32-15,9-6-145 16,-2-2 116-16</inkml:trace>
  <inkml:trace contextRef="#ctx0" brushRef="#br0" timeOffset="12596.29">15685 7430 893 0,'-6'-30'301'16,"6"15"-291"-16,-1 6-6 15,9 16 4 1,-2 13 7-16,11 33 11 15,0 18 10-15,-5 42 32 0,0 17 6 0,-8 18 13 16,-3 8 4 0,-4 10-9-16,2-9 9 0,-4-18 2 15,-1-11 1-15,-8-47 0 16,-8-15-14-16,0-39 2 16,-1-26 1-16,8-45-21 15,2-30-3-15,4-50-35 16,7-16-18-16,13-20-7 15,11-5-5-15,18-1 4 16,2 9 1-16,14 21 1 16,-3 21-1-16,-8 50-7 15,6 26-1-15,-3 55-1 16,9 29 1-16,12 41 8 16,3 17 1-16,-2 21 3 15,-6 5 1-15,-12 3-2 16,-7 2-5-16,-11-22 3 0,-9-11 1 15,-13-29-9-15,-7-19-21 16,-15-28-124-16,-10-10-75 16,-12-19-169-16,-7-10 223 15</inkml:trace>
  <inkml:trace contextRef="#ctx0" brushRef="#br0" timeOffset="12769.63">15722 8474 1017 0,'27'-18'370'0,"41"-16"-307"16,3-11-19-16,27-14-18 15,9-2-10-15,5 4-139 16,-5-2 186 0,-22 6-76-1</inkml:trace>
  <inkml:trace contextRef="#ctx0" brushRef="#br0" timeOffset="13259.16">16758 7861 905 0,'-8'-14'351'0,"-23"-24"-224"15,29 33 19-15,1 6-13 0,0 13-21 16,4 21-55-16,2 8-13 15,9 24-8-15,-8 4 8 16,5 12 3-16,0 5-6 0,-5 6-9 16,-1-5-1-16,-11-21-1 31,1-16 2-31,-5-31 5 31,1-8-2-31,-8-22-3 0,-5-12 0 0,6-35-10 0,2-15-6 0,19-22-9 16,5-10-11-16,-1-10 4 15,9-5-4-15,6 6-3 16,9 7 2-16,10 34-10 16,-6 20 11-16,-6 33-7 15,-6 17-4-15,-10 27 5 16,-6 12 0-16,-18 25 9 16,-13 9 8-16,-15 23-6 15,-7-2-5-15,-11-2 1 16,-6-5 0-16,10-21 7 0,4-2-4 15,26-14-3 1,21-6-1-16,21-18-2 16,23-10 9-16,28-16-1 0,1-10-17 15,24-10-68-15,-2-4-48 16,8-7-98-16,5-2-45 16,-18-9 180-16</inkml:trace>
  <inkml:trace contextRef="#ctx0" brushRef="#br0" timeOffset="13512.02">17335 7515 1256 0,'-6'-13'432'0,"17"19"-399"15,4 12-33-15,7 27 0 16,4 13 6-16,-1 31 4 16,-1 13 3-16,-2 12-2 15,-3 4-4-15,3-28-62 16,1-15-53-16,2-34-144 0,-4-22 146 16</inkml:trace>
  <inkml:trace contextRef="#ctx0" brushRef="#br0" timeOffset="14061.53">17762 7496 1117 0,'-1'19'435'15,"4"11"-239"-15,6 18-194 16,0 9 2-16,3 15 0 15,4 9-1-15,-3 17 1 16,0 0 0-16,-3-19-1 16,-3-16 1-16,-3-33-4 15,-1-15 0-15,-2-15 44 16,-1-6 9-16,-6-25 4 16,-2-10 4-16,-4-25-47 15,-3-7-8-15,0-11 0 16,-4-1-4-16,8 6-2 15,3 10-4-15,6 23 1 16,7 9 1-16,2 25-2 0,4 11-2 16,8 14-1-1,5 13-3-15,6 9 8 16,2 6 6-16,4 2 0 0,2-6 5 16,5-9-4-16,-5-11-4 15,1-16 13-15,-5-6 11 16,-12-22 8-16,-2-7-5 15,-20-9-9-15,-1-7-12 0,-4-4-5 16,-10-3 5-16,5 5-1 16,3 7 2-16,-5 20 2 15,13 13-7 1,11 20-4-16,-1 18-2 0,18 23-1 16,0 11 2-16,3 17 2 15,-4 2 9-15,-1 4-31 16,-6 0-46-16,-1-3-166 15,2-9-114-15,-9-34 205 16</inkml:trace>
  <inkml:trace contextRef="#ctx0" brushRef="#br0" timeOffset="14471.95">18561 7005 1341 0,'3'2'455'16,"7"38"-416"-16,5 11 6 15,-7 27 26-15,8 15 16 0,-1 20-22 16,-9 5-18-16,4-3-23 16,-4-9-11-1,1-31-6 95,2-13-5-95,-6-28 6-15,-5-11-5 0,0-24 0 0,0-20 3 0,2-21-7 0,-2-13 1 0,-4-19-8 0,6-7-1 0,0-17-11 0,10 0-3 0,10 8 7 0,-3 13 0 0,8 35 16 0,-1 17-8 0,5 29 2 0,-3 15 5 0,8 29-9 16,0 11 13-16,3 21-3 15,1 0 1-15,-7-8-19 16,-3-9-67 0,-15-22-128-16,-9-10-104 0,-22-20 185 0</inkml:trace>
  <inkml:trace contextRef="#ctx0" brushRef="#br0" timeOffset="14613.33">18727 7507 1154 0,'70'-51'389'0,"21"-8"-395"0,2-1-69 0,9-9 53 16</inkml:trace>
  <inkml:trace contextRef="#ctx0" brushRef="#br0" timeOffset="14991.96">20088 6316 1304 0,'-10'0'496'0,"2"0"-320"0,-5 7-176 16,-24 6 0-16,-2 4 0 15,-8 9 0-15,8 6 0 16,-1 19-1-16,4 13-1 16,5 18 1-16,7 9 2 15,13 17 14-15,6 15 13 32,10 11 16-32,3 9 5 15,6 10-5-15,3-12-10 0,7-10-15 0,5-6-7 0,4-32-9 16,13-9 0-16,8-33-2 15,0-17-10-15,12-36-35 16,-5-20-34-16,0-37-124 16,-2-20-105-16,-14-21 195 15</inkml:trace>
  <inkml:trace contextRef="#ctx0" brushRef="#br0" timeOffset="15389.78">20496 6455 1203 0,'-5'15'447'16,"12"14"-300"-16,0 26-137 0,11 13 15 16,1 13 19-16,-3 7 7 15,3 7-7-15,-12-2-6 16,1-9-13 31,-4-9-5-47,-4-29-1 0,0-18-3 0,1-20 5 0,-7-9 8 0,-3-29-6 0,1-17 3 0,1-34-12 15,4-18-13-15,12-12-1 16,1-10-12 0,4 4-1-16,9 5 9 0,9 24-9 15,8 21 7-15,6 34 4 16,-2 17-4-16,-2 26 4 15,2 14-4-15,-19 24 1 16,-7 12-7 0,-16 20 12-16,-18-1 0 0,-11-3-2 15,-7-7 10-15,-11-16-57 16,4-7-49-16,6-21-148 16,4-14 175-16,27-21 5 15</inkml:trace>
  <inkml:trace contextRef="#ctx0" brushRef="#br0" timeOffset="15579.45">21478 6641 782 0,'17'74'366'15,"-33"8"-38"-15,-2 13-248 0,-15 6 3 16,-10-2-10-16,9-18-90 15,4-17-75 17,16-34 62-32</inkml:trace>
  <inkml:trace contextRef="#ctx0" brushRef="#br0" timeOffset="16042.95">22506 6161 848 0,'-5'-15'380'0,"-27"3"-125"15,-17 9-163-15,-24 8 11 0,-14 1-24 16,0 20-37-16,-4 4-21 16,10 12-18-1,2 3-3-15,15-2 0 16,17-2 0-16,24-7-1 0,14-5-1 15,30-15-4-15,14-14 0 16,30-27 5-16,9-16 1 16,6-32 5-16,-1-8 1 15,-23-15-4-15,-8 2 0 0,-21 3 2 16,-10-1-1-16,-18 4 9 16,-9-1 7-16,-10 12 13 15,-4 9 11-15,3 27 4 16,2 15 5-16,9 28-19 15,5 15-5-15,5 43-15 16,7 28-13-16,9 42 8 16,4 20 4-1,4 22 11-15,1-8-1 0,9-9-7 16,0-13-19-16,12-38-89 16,3-17-64-16,5-39-148 15,-2-23-130-15,-1-39 278 16</inkml:trace>
  <inkml:trace contextRef="#ctx0" brushRef="#br0" timeOffset="16209.13">23149 6035 1442 0,'-15'80'497'0,"0"13"-457"16,-2 3-38-16,-2-22 2 15,4-10-18-15,10-20-126 16,8-12-84-16,11-36 131 16</inkml:trace>
  <inkml:trace contextRef="#ctx0" brushRef="#br0" timeOffset="16677.82">23773 5260 825 0,'-7'-33'362'0,"-19"19"-196"16,-10 6 3-16,-12 17-60 15,-3 7-29-15,1 7-45 16,-4 2-24-16,2 3-11 16,8-1 0-16,4-3 0 15,14 0 1-15,23-6-3 0,8-2-3 16,16-4-1-16,10-2 0 15,6-5 0-15,-3-5 5 16,5-9 1-16,-7-6 0 16,-9-6 5-16,-1-8 1 0,-7-4 7 15,2 3 4-15,-6-2 7 16,-1 6 7-16,-2 10 2 16,-4 4-5-16,3 17-14 15,3 7-6-15,2 18-10 16,5 11 0-1,1 5 2-15,3 5-2 0,6-4 3 16,4-3 0-16,3-2 3 16,-2-5 3-16,1-11 2 15,-4-10 5-15,2-16 1 16,3-11 0-16,-4-19-1 16,-3-9-3-16,-4-13-15 15,-5-5-27-15,-7-17-101 16,2-6-59-16,-8-10 185 15,-6-5-54-15</inkml:trace>
  <inkml:trace contextRef="#ctx0" brushRef="#br0" timeOffset="16858.89">24467 4363 1049 0,'71'49'354'15,"2"27"-315"-15,2 18 7 0,-9 30 1 16,-1 11-3-16,-31 31-36 31,-21 6-39-31,-55 11-140 0,-36 13 119 16</inkml:trace>
  <inkml:trace contextRef="#ctx0" brushRef="#br0" timeOffset="17413.57">17211 9637 886 0,'3'-13'299'16,"-3"4"-288"-16,-9 9 11 0,-16 11 4 16,-3 17 28-1,-8 12 15-15,0 27 7 0,6 10 7 16,5 34-8-16,5 11-9 15,8 0-13-15,1 16-10 16,0-8-7-16,0-17-1 16,2-19-8-16,-2-31-3 0,6-39-1 15,0-17 2-15,1-38-4 16,4-25 3-16,5-42-13 16,2-13-6-1,1-9 2-15,3-4-3 0,-2 5 4 16,-1 0-5-16,12 12-1 15,3 17-3-15,8 34-7 16,8 17 4 0,2 38-9-16,4 19 6 0,8 39 2 15,-9 11 2-15,-6 19 7 16,-4 5-1-16,-14-4 6 16,-4-2-13-16,-9-15-68 15,-9-12-64-15,-19-22-145 16,-7-9 165-16</inkml:trace>
  <inkml:trace contextRef="#ctx0" brushRef="#br0" timeOffset="17588.08">16988 10221 929 0,'62'-46'333'0,"17"-6"-295"16,8-2-8-16,1 0-7 15,-21 4-129 1,-13 4 82-16</inkml:trace>
  <inkml:trace contextRef="#ctx0" brushRef="#br0" timeOffset="18046.12">17637 9757 855 0,'18'19'359'16,"1"9"-232"-16,2 17 6 15,5 4-3-15,-12 19-24 16,1 13-20-16,-9 12-18 16,-4-3-13-16,-2-15-17 15,-7-18-1-15,1-24-19 0,-4-9-3 16,-3-21-4-16,-1-8-7 15,-5-25-3 1,3-11 1-16,6-31-2 0,6-11 3 16,6-14-5-16,10-6-2 15,5 5-2-15,10 5-1 16,9 13 7 0,-1 14 3-16,-3 22-2 0,-7 18 3 0,-8 24-8 15,-3 15-5-15,-9 26 9 16,-5 12-5-16,-8 16 9 15,-6 2-3 1,-5 0-3-16,1-5 4 0,3-5 2 16,1-1 7-16,12-11-1 15,5-3-2-15,14-17-3 16,8-8-4-16,18-19 0 16,7-9-7-16,17-18-56 15,5-11-51-15,5-11-122 16,-7-6 399-16,-13-2-165 15</inkml:trace>
  <inkml:trace contextRef="#ctx0" brushRef="#br0" timeOffset="18252.41">18300 9572 915 0,'-14'17'362'0,"8"6"-254"15,8 18-3-15,3 8 1 16,15 15-15-16,0 5-18 0,4 9-33 16,-1 8-31-16,-6 1-48 15,1 0-49 1,-8-24-106-16,-1-17-64 16,-7-36 152-16</inkml:trace>
  <inkml:trace contextRef="#ctx0" brushRef="#br0" timeOffset="18806.31">18397 9591 848 0,'-8'0'333'0,"4"20"-229"16,3 8 3-16,4 23-18 15,3 11-10-15,11 6-8 16,0 4-18-16,2 5-18 0,1-3-4 15,-2-7-18-15,1-8-5 16,-3-24-3-16,-4-14-4 16,-2-23 1-16,-4-16 4 15,-7-26 0-15,1-13 4 16,-10-17-6-16,-4-3 2 16,-1 0-4-16,-1 2 2 15,7 9 2-15,5 7 2 16,4 18 14-16,-1 14-1 0,1 19 2 15,6 10-5-15,8 21-11 16,7 8 1 0,13 10 0-16,-1 9-2 0,9-8-1 15,-6-5-1-15,-6-10 0 16,-1-11 3-16,-11-10 1 16,2-4 0-1,-6-11 9 1,-2-6 4-1,-3-15 8-15,-3-8-5 0,-5-7 4 0,-1-3-9 0,-1 1-5 16,-1 4 3-16,-1 13-12 16,1 5 9-16,4 17-11 15,1 8 0-15,4 12-4 0,4 7-2 16,6 20 2-16,2 9 3 16,6 7 4-16,1 3-12 15,4-9-54-15,5-5-64 16,8-12-127-16,0-6-68 15,-3-20 194-15</inkml:trace>
  <inkml:trace contextRef="#ctx0" brushRef="#br0" timeOffset="19185.5">19277 9390 631 0,'-13'-36'318'0,"0"8"-121"16,0 17-18-16,1 11-16 0,1 18-45 15,3 10-21-15,7 15-55 16,2 8-9-16,3 13-8 16,6 6 3-16,1 8-4 15,0-5-1-15,1-18-5 16,-2-14-7-16,-6-23-4 16,-1-9-2-16,-2-15 4 15,-4-13 1-15,-3-25 0 16,-4-14-1-16,1-14-5 15,0-5-2 1,3 1-2-16,0-3 1 0,5 12-1 0,5 3 5 16,7 19 4-16,3 17 1 15,7 21-2 1,-1 16-3-16,7 25-4 16,2 11-1-16,1 14 5 0,-3 2-2 15,6-3-28-15,-3-5-45 16,-4-15-96-16,-1-7-55 15,-16-18-186-15,-10-3 256 16</inkml:trace>
  <inkml:trace contextRef="#ctx0" brushRef="#br0" timeOffset="19357.15">19355 9533 915 0,'36'-28'337'0,"16"-9"-264"15,5-3-52-15,10-9-9 16,-2-5-38-16,-5-6-21 16,-2 1 29-16</inkml:trace>
  <inkml:trace contextRef="#ctx0" brushRef="#br0" timeOffset="19722.25">20237 8672 921 0,'-9'-11'341'16,"-3"4"-253"-16,-4 4 16 15,-6 7 17-15,2 3-8 16,-4 10-28-16,4 7-8 0,-2 9-12 16,0 8-5-16,2 9 7 15,-1 4-10-15,17 5-12 16,3 1 1-16,13 5-14 15,7 6 6-15,1 5-9 16,1 7 0-16,6-4-7 16,-1 0-5-16,-1 1 1 15,-1 3-7-15,-3 4 4 16,-1-7-2-16,2-11-1 16,2-10-2-16,4-16-3 15,8-9 0-15,12-10 1 16,5-10-1-1,20-13-7 17,-1-2 1-32,5-13-10 0,2-10-26 0,-3-3-97 0,-3-2-68 0,-12-4-222 0,-3-2 259 15</inkml:trace>
  <inkml:trace contextRef="#ctx0" brushRef="#br0" timeOffset="20366.05">21033 8689 309 0,'14'-19'123'16,"4"2"-78"-16,-4-2-9 0,4 4 11 16,-14 2 7-16,4 0-4 15,-6 1 1-15,-1 1 2 16,5 1 8-16,-2 2 11 15,0 4 14-15,-2 2 4 16,-2 2 5-16,0 0-2 16,0 0-6-16,0-1-5 15,0 1-10-15,0 0-3 16,0 0-6-16,0 0-1 16,0 0 0-16,0 0-1 0,0 0-1 15,0 0 10-15,0 0-12 16,0 0 2-16,0 0-14 31,0 0-12-31,2 0-8 16,1 1-9-16,-1 0 0 0,-2-1-2 0,2 1 3 15,0 0 1-15,1 10 6 16,2 4 1-16,29 41 4 16,-25-20 4-16,4 17 2 15,1 9-2-15,3 6-8 16,0 0-10-16,-3-6-9 15,-3-5-2-15,-9-8-5 16,-2 0 0-16,-6-9-46 16,-2-5-49-16,1-13-126 15,-1-13-77 1,4-19-122-16,2-14 244 0</inkml:trace>
  <inkml:trace contextRef="#ctx0" brushRef="#br0" timeOffset="20584.06">21661 8967 909 0,'6'26'365'16,"2"7"-229"-16,-4 23-33 15,-4 10 10-15,-12 21-36 16,-5 5-25-16,-18-6-46 15,-4-14-42-15,-1-30-114 16,0-19-46-16,1-35 106 16</inkml:trace>
  <inkml:trace contextRef="#ctx0" brushRef="#br0" timeOffset="21332.11">22529 8058 638 0,'-12'-7'280'15,"2"6"-141"-15,-3-3 20 16,-6 8-14-16,0 5-22 0,2 14-45 16,-6 15-17-1,6 22-22-15,0 13-8 0,-4 16 1 16,10 1-1 0,4-10-3-16,6-5-1 0,13-16-5 15,12-7-5-15,18-14-4 16,2-14-1-16,9-23-1 15,-5-15 3-15,-4-34 1 16,0-11 1-16,-7-27-1 16,-4-9-3-16,-14-3-4 15,-8-5 0-15,-19 11-1 16,-13 10-2-16,-14 12 1 16,-6 14-1-16,-4 25-1 15,3 19 0-15,-5 33-14 0,7 14-13 16,8 17-38-1,9 5-21-15,22 5-56 16,2-2-40-16,33-5-2 16,4-4 94-16</inkml:trace>
  <inkml:trace contextRef="#ctx0" brushRef="#br0" timeOffset="21546">23328 8227 951 0,'5'19'375'0,"-12"11"-247"15,-4 14 11-15,-8 20-16 16,-5 3-37-16,-4 10-59 16,-1-6-22-16,4-18-58 15,2-10-51-15,8-29-127 16,3-16 12-16,12-32 123 15</inkml:trace>
  <inkml:trace contextRef="#ctx0" brushRef="#br0" timeOffset="21750.08">23555 7562 970 0,'7'14'350'15,"1"15"-283"-15,-3 6-15 16,-5 14 7-16,-4 4-16 16,1 6-23-1,-1-2-17-15,-1-9-61 16,2-7-47-16,0-23-241 16,-2-11 223-16</inkml:trace>
  <inkml:trace contextRef="#ctx0" brushRef="#br0" timeOffset="22007.1">23757 6969 745 0,'54'-19'385'16,"10"13"-82"-16,8 22-159 15,-3 16 10-15,-1 30-37 16,0 13-18-16,-14 24-33 15,-6 15-15-15,-31 18-29 16,-17 11-8 0,-31 19-48-16,-11-6-25 0,-14-13-54 0,-6-14-28 15,-7-40-33-15,1-13-23 16,0-48 130-16</inkml:trace>
  <inkml:trace contextRef="#ctx0" brushRef="#br0" timeOffset="22350.02">24956 7582 839 0,'25'-17'394'0,"21"-20"-117"16,29-21-144-16,14-6 9 15,22-5-52-15,-5 4-37 16,-3 8-51-16,-7 0-26 16,-18 9-99-16,-2 3-70 15,-34 6 113-15</inkml:trace>
  <inkml:trace contextRef="#ctx0" brushRef="#br0" timeOffset="22686.93">24799 7816 822 0,'-34'32'315'16,"39"-19"-246"-16,10-14 20 15,42-29 5 1,20-12-13-16,31-25-11 0,27-8-10 16,2-14-36-16,5-2-1 15,-4-1-48-15,-11 3-49 16,-14 8-90-16,-14 3-85 15,-36 0 158-15</inkml:trace>
  <inkml:trace contextRef="#ctx0" brushRef="#br0" timeOffset="22927.24">25754 6589 999 0,'36'2'341'0,"30"5"-301"16,5 8-5-16,8 15 34 16,7 6 10-16,-7 15-17 15,-4 12-13-15,-18 19-35 16,-19 10-9-16,-20 14 0 16,-12-4-15-16,-14-1-38 15,-3-16-17-15,-1-23-36 16,-5-13-16-16,16-48 259 15,14-23-127-15</inkml:trace>
  <inkml:trace contextRef="#ctx0" brushRef="#br0" timeOffset="23328.94">27126 6196 744 0,'-16'9'316'0,"-6"13"-94"15,1 8-108-15,-3 15 22 16,0 11-4-16,4 23-42 16,3 12-18-16,4 14-25 15,-2 7-3-15,6-1-10 16,0-2 0-16,3-15-1 16,5-14-5-16,1-34-7 15,4-18-4-15,4-28 4 16,1-21 5-16,4-40-7 15,4-22 0-15,-4-27-16 16,0-8-2-16,-5-12-5 16,-2-2 0-16,3 9 3 15,0 10-6-15,5 40 3 0,1 20 3 16,4 32-6-16,2 18 4 16,2 32-2-16,5 16-2 15,-3 21 2-15,1 7 1 16,5 3-15-16,-3-5-39 15,-1-6-100-15,0-8-47 16,-15-21-128-16,-15-7 198 16</inkml:trace>
  <inkml:trace contextRef="#ctx0" brushRef="#br0" timeOffset="23484.06">27079 6754 604 0,'69'-17'225'16,"8"-12"-156"-16,6-15-152 15,-5-12 64-15</inkml:trace>
  <inkml:trace contextRef="#ctx0" brushRef="#br0" timeOffset="24059.29">27895 5878 851 0,'-11'7'323'16,"1"12"-161"-16,4 9-67 0,0 24 9 15,3 17-5-15,4 28-50 16,2 11-18-1,-2 24 1-15,-2-4 1 16,-1-15-8-16,1-13-10 0,3-43-12 16,5-12-4-16,0-29-47 15,0-8-17-15,-3-16-17 16,-4-14-12-16,-4-12 18 16,-4-10-7-16,-6-11-9 15,-1-5 3-15,-8-12 22 16,1-7 24-16,3-7 24 15,7-3 11-15,19-8 8 16,6 4 11-16,20 8 26 16,4 9 15-16,10 23 38 15,7 8 6-15,0 23-14 16,3 11-15-16,-11 23-37 0,-5 10-13 16,-20 15-10-16,-11 11 5 15,-26 17 9 1,-13 7 9-16,-22 8 9 15,-8-3-2-15,1-9 0 0,1-5-5 16,12-15-6-16,9-5-7 16,18-16-11-16,7-7-5 15,25-9-3-15,11-7-1 16,22-7 3-16,12-5 3 0,29-4-3 16,4 0 0-16,5-1-29 15,0 0-23-15,-19-10-46 16,2-4-50-16,0-12 49 15,-10-6 41-15</inkml:trace>
  <inkml:trace contextRef="#ctx0" brushRef="#br0" timeOffset="24310.93">28688 5693 1002 0,'-24'20'369'0,"5"16"-282"16,3 9 13-16,6 14-4 0,-2 6-18 15,6 8-39-15,5 5-15 16,1-4-14-16,2-5-14 16,5-23-61-1,7-13-28-15,15-27-48 0,9-16-18 0,6-22-49 16,-8-14-105-1,-7-15 207-15</inkml:trace>
  <inkml:trace contextRef="#ctx0" brushRef="#br0" timeOffset="24808.58">28803 5601 758 0,'-11'-4'331'0,"6"19"-184"15,6 11-15-15,8 22-42 16,3 7-9-16,7 4-5 15,-2-4-8-15,0-4-24 16,0-4-13-16,-5-10-18 16,-2-6-7-16,-3-16-3 15,-3-4-1-15,-4-13 2 16,1-7 0-16,-3-15 2 0,-2-7 1 16,-3-9-2-16,-2-7-2 15,1-8-1-15,0-5-2 16,4-5-1-16,2 4 2 15,6 13-1-15,2 9 1 16,2 19-1-16,-1 9-2 16,6 18-1-16,2 8 3 0,12 13 0 15,6 5 6-15,10-1 16 16,8-3 4 0,-6-11 7-16,-1-10 0 15,-14-9-8-15,-11-10 0 16,-1-10-2-16,-7-8-3 0,-3-9-6 15,-3 2-5-15,-6-1-5 16,0 6-3-16,0 12 0 16,-1 4 2-1,6 13-9-15,0 5 4 16,6 12-3-16,1 13-1 0,0 19 7 16,2 12-2-16,-1 11 0 15,-1-1-6-15,4-11-44 16,-4-9-38-16,1-17-113 15,-1-10-64-15,-1-22 163 16</inkml:trace>
  <inkml:trace contextRef="#ctx0" brushRef="#br0" timeOffset="25200.67">29441 5230 917 0,'7'0'344'16,"6"13"-244"-16,1 15 18 0,7 20 4 16,-5 6-16-16,1 12-39 15,-4 6-19-15,-13 2-20 16,-1 5-7-16,-8-8-14 16,-3-11-1-16,4-24-2 15,3-12-1 1,-3-20 10-16,0-9-1 15,-1-23 3-15,-2-15-2 0,6-21-8 16,4-10-3-16,7-3-3 16,10 1 1-16,11 7 0 15,5 4-1-15,5 21-1 16,2 10 0-16,-3 20-2 16,1 16 1-16,-1 22 1 0,-6 5-2 15,-8 13 2-15,-4 3-10 16,-9-4-58-16,-6 4-48 15,-9 0-93-15,-7-4-50 16,-7-9 163-16</inkml:trace>
  <inkml:trace contextRef="#ctx0" brushRef="#br0" timeOffset="25371.25">29457 5612 523 0,'26'-29'223'0,"31"-9"-111"15,9-5-90-15,19-12-4 16,4-1-13-16,-1-14-210 16,-1-6 153-16</inkml:trace>
  <inkml:trace contextRef="#ctx0" brushRef="#br0" timeOffset="25675.57">30607 4496 932 0,'-39'0'325'0,"-1"13"-267"0,0 4 13 16,-4 8 17-16,6 7-9 16,14 10-34-16,5 9-10 15,12 20-7-15,4 8 9 16,4 12 2-16,2 12 6 15,2 10 11-15,0 4 1 16,1 3 25-16,0-1 5 16,4-9-14-16,0-5-11 0,11-15-32 15,4-16-8-15,5-31-16 16,10-12-2 0,7-30-5-16,6-10-28 0,8-34-97 15,-6-17-67-15,-5-24-148 16,-10-13-132-16,-21-3 310 15</inkml:trace>
  <inkml:trace contextRef="#ctx0" brushRef="#br0" timeOffset="25944.34">30641 4816 665 0,'20'-16'323'0,"5"2"-28"16,9 0-214-16,1 0 21 15,-1 12 3-15,-5 2-17 16,-10 18-49-16,-11 11-19 16,-23 14-14-16,-6 12-4 15,-19 4 6-15,-5 1-1 16,-7 1-4-16,1 1 1 16,16-6 0-1,10-7 0-15,31-19-3 0,9-9 0 0,21-20-34 16,10-12-35-16,9-20-108 15,5-10-77-15,-4-9 153 16</inkml:trace>
  <inkml:trace contextRef="#ctx0" brushRef="#br0" timeOffset="26250.12">31120 5030 677 0,'1'3'276'0,"12"2"-148"16,1 0 25-16,24 36 9 15,-30-30-14-15,-7 19-56 16,-1 11-29-16,-9 13-30 0,-6 11-13 16,-6 2-2-16,-5 1 3 15,-3-4-4-15,4-5-1 16,8-18-9-1,7-11-5-15,9-26-59 0,7-15-23 16,21-30-134-16,11-12 396 16,19-33-166-16</inkml:trace>
  <inkml:trace contextRef="#ctx0" brushRef="#br0" timeOffset="26565.87">31562 4530 786 0,'-13'14'325'15,"3"1"-216"-15,0 5 15 16,0 0-3-16,3 10-33 16,-6 6-22-16,5 15-33 15,-1 8-7-15,-3 2-11 16,4-3-1-16,17-12 1 15,6-13 3-15,23-19 14 0,5-10 7 16,9-22 11-16,4-13 0 16,-2-22-18-1,-2-9-9-15,-18-14-13 16,-10 2-5-16,-23 6 2 16,-9 3-3-16,-16 12 2 0,-8 7-3 15,-7 22-1-15,-4 14-7 0,-4 29-40 16,5 13-34-1,0 15-89-15,12 3-42 0,19 0 128 16</inkml:trace>
  <inkml:trace contextRef="#ctx0" brushRef="#br0" timeOffset="26802.98">32246 4726 1004 0,'5'33'374'0,"-9"19"-281"16,-6 7-3-16,-13-1-5 0,-2-4-21 16,1-18-36-1,7-7-31-15,10-17-100 16,6-10-69-16,17-17 18 0,5-16 57 15</inkml:trace>
  <inkml:trace contextRef="#ctx0" brushRef="#br0" timeOffset="27109.08">32635 4145 563 0,'-26'-13'287'15,"-6"11"-107"-15,-10 16-18 16,0 11-24-16,11 18-34 15,-2 6-18-15,17 15-36 16,5-3-8-16,10-8-23 16,15-7-5-16,27-24-3 15,14-9 1-15,16-21 17 16,3-15 3-16,-8-19-4 16,-6-9-3-16,-22-7-9 15,-14 1-1-15,-28 4-1 16,-15 6-1-16,-25 8-15 15,-7 6-16-15,-17 16-44 16,-10 8-38-16,6 12-108 0,7 3 342 16,20 2-135-1</inkml:trace>
  <inkml:trace contextRef="#ctx0" brushRef="#br0" timeOffset="27342.44">32955 3702 732 0,'54'-9'277'0,"3"15"-194"16,1 12 1-16,8 28 6 16,-6 20-18-16,-9 25-38 15,-4 9-10-15,-12 16-17 16,-16 9-1-16,-10 11 2 15,-11 6-13-15,-36 11-54 16,-12-9-35-16,-38-4 52 16</inkml:trace>
  <inkml:trace contextRef="#ctx0" brushRef="#br0" timeOffset="28246.04">8610 15264 1512 0,'-22'1'534'16,"21"0"-486"-16,-5 3-10 0,0 6-26 16,-19 7-6-1,-26 16 9-15,-8 4-13 0,-22 13-7 16,4 4-3-16,-22 5-6 15,-9-1 4 1,-6 0 1 15,-1-5 4-31,11-7-15 0,10-2-22 0,18-14-92 0,16-7-60 0,31-21-28 16,11-14 109-16</inkml:trace>
  <inkml:trace contextRef="#ctx0" brushRef="#br0" timeOffset="28497.72">8605 15233 1198 0,'36'7'443'16,"0"4"-372"-16,-7 0-17 15,-18 8-36-15,-14 5-6 16,-19 15-1-16,-6 9 0 15,-32 15-3-15,-11 6-2 16,-16 2-19 0,-8-8-15-16,1-3-42 0,3-3-25 31,0-11-43-31,4-1-32 0,21-23 210 0,9-8-65 0</inkml:trace>
  <inkml:trace contextRef="#ctx0" brushRef="#br0" timeOffset="28799.58">7564 15012 1364 0,'-52'60'491'0,"22"13"-407"0,10 20-58 15,3 47-41 1,0 18-15-16,3 36-31 16,4-3-12-16,11-24 16 0,9-19 10 15,25-61 20-15,14-33 5 16,23-55-7-16,9-22 4 16,-2-28 3-16,-5-8 3 15,-16-9-54-15,-6 1-73 0,-31-11 94 16</inkml:trace>
  <inkml:trace contextRef="#ctx0" brushRef="#br0" timeOffset="29368.98">3309 15175 1659 0,'1'32'6'16,"-2"20"-7"-16,4 42 8 16,10 24-3-16,-3 7-1 0,9 14 6 15,-5 1-3-15,-4 2 18 16,1-1 12-16,-11-17 26 16,-11-13 5-16,3-36-7 15,-7-19-11-15,2-37-22 16,1-17-10-16,-4-44-9 15,6-23-4 1,7-45-10-16,8-20 2 0,-4-22-10 16,3-7-3-16,8-5 2 15,3-1 1-15,16 16 8 16,3 14 3-16,3 31 3 16,6 23-2-16,-3 39 1 15,3 26 1-15,7 39 5 16,7 23 3-16,6 30 4 15,-4 10 1-15,-8 16-6 16,-11-1-2 0,-17-7-5-16,-2-8-1 0,-17-20-16 0,-4-11-27 15,-10-17-114-15,-7-9-88 16,-13-27 146-16</inkml:trace>
  <inkml:trace contextRef="#ctx0" brushRef="#br0" timeOffset="29546.14">3438 15625 974 0,'69'-50'351'0,"-14"-4"-306"16,14-4-24-16,8-1-94 15,-8 8 80-15,3 2-28 16</inkml:trace>
  <inkml:trace contextRef="#ctx0" brushRef="#br0" timeOffset="30013.98">4049 15154 743 0,'-3'9'383'0,"-1"-9"-22"0,9 2-327 16,0 10-1-16,3 9-4 15,5 21 36-15,0 6 15 16,3 22-7-16,-3 7-8 16,-9 0-43-16,-3-2-11 15,-7-17-9-15,-5-11 0 0,-1-20 1 16,0-5-1-16,2-24-2 16,2-13-3-1,3-21 2-15,1-13 0 0,6-16 3 16,4-9 0-16,10-9-2 15,5 1-1-15,13 6-4 16,-2 5 2-16,6 19-2 16,2 10-1-16,-14 19 2 15,-1 17-2-15,-6 24 3 16,-5 10 2-16,-5 19 3 16,-7 9 3-16,-11 5-2 15,-4 6 3-15,3-2 6 16,-1 0 7-16,11-9 10 15,3-7-1-15,7-11 5 16,8-6-4-16,-2-13-13 16,3-6 3-16,1-11-20 15,0-3-22-15,0-9-69 0,1-4-62 16,-4-7-142-16,-6-6 176 16</inkml:trace>
  <inkml:trace contextRef="#ctx0" brushRef="#br0" timeOffset="30242.19">4584 15086 1052 0,'-6'0'412'0,"-2"17"-303"16,-3 9-5-16,0 18-33 15,0 13-6-15,5 17-7 16,2 10-13-16,3 11-26 15,0 0-18-15,-1-7-62 63,1-8-43-63,2-22-97 0,5-12-60 0,-1-30 164 0</inkml:trace>
  <inkml:trace contextRef="#ctx0" brushRef="#br0" timeOffset="30797.4">4800 15069 844 0,'-1'-19'380'16,"-7"16"-177"-16,-4 10-31 15,1 19-62-15,-1 11-20 16,7 16-33-16,5 7-1 0,10 10-11 16,1 1-9-16,7-1-22 15,-5-6-6-15,2-18-8 16,-1-9-5-16,-8-22-5 15,5-9-1-15,-7-26 2 16,-2-16 2-16,2-23 7 16,-1-11-3-16,0-9 2 15,-4 1-1-15,-5-1-1 32,0 3 3-32,1 7-2 15,3 8 2-15,4 24 2 0,0 12-2 0,4 20 1 16,1 7-3-16,7 17 0 15,4 9 1-15,4 10-1 16,1 1 2 0,3-7-2-16,-1-1 2 0,3-13 8 15,0-11 0-15,5-16 5 0,1-10 3 16,-3-20 1-16,3-3-2 16,-5-10-1-1,-8 0-5-15,-3 1-8 0,-3 4 7 16,-8 7 0-16,0 5 9 15,2 15 20-15,-10 4-4 16,2 12-1-16,0 5-7 16,4 16-13-16,10 8-1 15,5 18-1-15,0 7-3 0,-1 12-3 16,-2 5 0-16,2-3-24 16,0-5-16-16,-2-24-106 15,3-14-54-15,-4-29-96 16,0-19-52-16,2-28 226 15</inkml:trace>
  <inkml:trace contextRef="#ctx0" brushRef="#br0" timeOffset="31181.96">5661 14414 672 0,'-1'-38'337'16,"1"13"-130"-16,-17 21-7 15,12 12-28-15,-8 24-47 16,3 9-24-16,17 25-49 0,-2 10-4 15,7 7 10-15,5 2 3 16,-2-6-8 0,9-4-11-16,-8-14-22 15,-4-12-13-15,2-21-28 16,-10-19-12-16,-5-30-20 16,-1-15-8-16,-2-23-13 0,4-6 6 0,2-8 10 15,2-3 14-15,-3-5 35 16,-2-4 4-16,-1 7 11 15,8 8 3-15,6 25 11 16,4 11 8-16,6 26 1 16,-2 9-4-16,7 20-10 15,3 16-4-15,2 17-5 16,-4 11-2-16,-2 12 0 16,0-1-4-16,-9-15-60 15,-3-11-51-15,-7-19-99 16,-8-10-63-16,-10-12 170 15</inkml:trace>
  <inkml:trace contextRef="#ctx0" brushRef="#br0" timeOffset="31335.7">5838 14715 808 0,'18'-11'385'0,"8"-11"-168"0,6-8-109 15,9-6-70-15,2-5-47 16,8-2-82-16,-2 1-71 16,-5-2 97-16</inkml:trace>
  <inkml:trace contextRef="#ctx0" brushRef="#br0" timeOffset="31750.99">6753 13653 1034 0,'-7'-31'422'0,"-7"4"-268"15,-7 8-14-15,-9 8-35 16,1 4-10-16,-14 10-24 16,0 5-17-16,-1 14-33 15,-1 5-11-15,13 10-7 16,3 5-1-16,8 3 0 15,8 3 5-15,10 4-4 16,3 3-2-16,11 9 6 0,6 5-2 16,8 13 12-16,2 3 9 15,6 7 8-15,-6 4 2 16,-7 9 6-16,0 1 1 16,-3 5 0-16,4-4 15 15,-9-18 2-15,3-7-2 0,-8-22-2 16,2-12-20-1,8-23-21-15,3-14-8 16,9-25-9-16,1-17-4 0,11-25-40 16,-3-4-44-16,0-11-80 15,0 3-36-15,-4 0-61 16,1-3-19-16,-5-8 189 16</inkml:trace>
  <inkml:trace contextRef="#ctx0" brushRef="#br0" timeOffset="32021.26">7171 13568 1224 0,'16'17'479'0,"6"9"-352"15,2 21-47-15,-4 12-21 16,-4 10-25-16,-5 2-8 16,-2-2-6-16,-5-7-14 15,1-12-85-15,-2-11-61 0,-2-19-177 16,1-12 186-16</inkml:trace>
  <inkml:trace contextRef="#ctx0" brushRef="#br0" timeOffset="32180.12">7558 13884 841 0,'2'48'513'0,"-4"27"29"15,-5 20-357-15,-24 51-77 16,-15 31-58-16,-34 32-157 15,-18 15 78-15</inkml:trace>
  <inkml:trace contextRef="#ctx0" brushRef="#br0" timeOffset="34125.29">7694 13474 470 0,'0'-1'231'0,"0"-3"-84"0,0-3-11 16,0 4 2-16,0 2-9 15,-1 0-22-15,0 0-31 16,0 0-16-16,0 1-24 15,-11 3 3-15,3 0-14 16,2-1-2-16,-26 14-8 16,38-15-4-16,-3-1 20 15,2 0 12-15,-4 0 18 16,0 0 5-16,0 0-7 16,0-1-9-16,0 1-11 15,-1 0-2-15,0 0-12 16,1 0-3-16,-1 0-2 0,1-1-8 15,-1 0-2-15,0 0-4 16,0 0 0-16,0 0 1 16,0 0-4-16,-1 0 0 15,0-7-7-15,0 1 1 16,0 1 7-16,0 0 5 16,1 3-1-16,-1-1-2 15,1 1-8-15,0 2-1 0,0-1 7 16,0 1-2-1,0 0 5-15,0 0-5 0,0 0-5 16,0 0 2-16,0 0-3 16,0-1 5-16,-1 1-1 15,1 0 1-15,0 0 2 16,0 0-3-16,0 0 1 16,0 0 0-16,0 0 5 15,0 0 0-15,0 0-4 16,0 0-2-16,-1-1-7 15,1 1 1-15,0 0 5 16,0 0-2-16,0 0 6 16,0 0-9-16,0 0-63 0,0 0-82 15,0 0-172 1,-4-6 191-16</inkml:trace>
  <inkml:trace contextRef="#ctx0" brushRef="#br0" timeOffset="35783">7209 13514 612 0,'-7'-4'275'0,"-3"3"-133"0,-3 0-12 16,3 1-5-16,3-3-8 15,6 2-6-15,-1 1-12 16,3 0-16-16,-1 0-7 16,-1 0 1-16,-1 0-7 15,-2 12-22-15,-21 17-15 16,-35 51-20-16,27-24 2 0,-7 9 8 47,5 3 0-47,7 7 0 15,2 6-6-15,12 10-2 0,6 2-4 0,12-10-4 0,10-13 2 0,13-19 0 16,3-10 3-16,12-21-5 16,5-13 11-16,10-29 23 15,0-14 16-15,-6-32 33 16,-4-13 2-16,-19-19-11 16,-6-4-11-16,-19 6-22 15,-11 4-14 1,-18 16-17-16,-12 6 5 0,-19 16-18 15,-7 15 3-15,-1 33-6 16,0 20-6-16,19 36 9 16,7 20-6-16,16 20-7 15,7 1-18-15,14 2-42 16,10-10-36-16,16-15-98 0,9-12-46 16,17-30-104-16,3-11-30 15,9-38 247 1</inkml:trace>
  <inkml:trace contextRef="#ctx0" brushRef="#br0" timeOffset="36310.94">7753 13478 723 0,'0'-8'327'0,"-1"-1"-153"0,-2-2-40 15,-18-21-34-15,13 28-15 16,-1 4-3-16,5 0-1 16,1 1 14-16,-4-1 7 15,8 0-9-15,-1 0-11 0,0 0-16 16,0 0 4-16,0 0 8 15,0 0 9 1,10 5 0-16,4 1-10 0,30 41-12 16,-26-24-11-1,-3 8-17-15,-2 4-7 0,-2 10-12 16,0 0-6-16,-2-1-11 16,0 0-3-16,-2-11-2 15,-3-4 1-15,-2-10-36 16,-2-7-55-16,1-8-154 15,-1-4-99-15,-3-11 204 16</inkml:trace>
  <inkml:trace contextRef="#ctx0" brushRef="#br0" timeOffset="36536.18">8285 13838 1128 0,'19'17'453'16,"1"7"-305"-16,-7 10 3 15,-12 21-61-15,-7 10-24 0,-13 16-30 16,-8-1-20-16,-1-14-58 16,-2-14-47-1,6-28-152-15,-3-17 98 0,17-31 59 16</inkml:trace>
  <inkml:trace contextRef="#ctx0" brushRef="#br0" timeOffset="37208.9">8455 13004 744 0,'-3'3'343'0,"-6"-3"-71"0,3-1-261 15,3 4-8-15,-3 5 8 16,-2 1 27-16,3 3 17 16,4-2 34-16,0 4 12 15,1-1 3-15,0-1-1 16,-2 0-9-1,2-2-4-15,1 0-1 0,1-2-5 16,4-1-6-16,-4-2-6 0,-2-4-11 16,0 2-6-16,0-3-9 15,0 0-5-15,-1 0-7 16,1 0-5-16,-1 0-2 16,0 0 0-16,0 0-2 15,1 0-1-15,0 0-4 16,0 0-2-16,0 0-5 15,0 0 0-15,0 0-2 16,0 0 1-16,0 0 3 16,0 0-1-16,0 0 1 15,0 0 0-15,0 0-4 16,0 0-2-16,-1 0 6 16,1 0-1-16,-2-1-3 0,2 0 4 15,0 0-7-15,-1 0-6 16,1 0 8-1,0-1-6-15,0 2-1 0,0 0 1 16,0 0-12-16,0 0 4 16,0 0-1-16,0 0 5 15,5 8 5-15,12 11-1 16,33 43 1 31,-26-19-1-47,3 7 2 0,-11 3-2 0,6-4-2 0,-7-1-2 0,-6-4-48 0,5-5-35 0,-13-17-99 15,9-9-64-15,-3-20-122 16,-1-15-76-16,13-20 283 16</inkml:trace>
  <inkml:trace contextRef="#ctx0" brushRef="#br0" timeOffset="37561.99">8544 12676 936 0,'-7'-5'378'16,"4"2"-246"-16,5 0-9 15,-2 0 2-15,-1 3-6 16,1 0-17-16,0 0-27 15,0 0-23-15,10 19-1 0,49 43 24 16,-23-19 5 0,8 12 2-16,6 6-3 15,6 11 8-15,11 8-2 16,8 20 0 0,6 8 2-16,-5 17-16 0,-17 12-8 0,-32 12-9 15,-26 33-12-15,-55 48-17 16,-37 30-6-16,-88 69-160 15,-45 11-223-15,-113 12 236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5:58:06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7359 11274 650 0,'-25'-26'299'15,"4"2"-72"-15,4 7-196 16,0 3-9-16,-6 3-10 16,-5 0-7-16,-11 7-5 15,-6 1-1-15,-12 7 1 0,-1 7-2 16,-1 2-1-16,1 4 6 15,7 2 14 1,3-2 13-16,3 1 16 0,0-1 3 16,5 4-4-16,0 9-6 15,-1 15-1-15,4 12-2 0,2 17-2 16,0 6 2-16,5 24 1 16,1 14 2-16,2 17 12 15,0 15 2-15,8 10 2 16,0-5 0-16,4 24-2 15,4-2-1 1,3 12 0-16,0 8-8 0,4-8-8 16,-3 2-8-16,-4-24-4 15,6-7 3-15,-10-23-3 16,3-23-5-16,5-22-6 16,-12-18-3-16,19-30-10 15,-12-10 2-15,88-55-5 31,-1 0 3-15,-104-4 0 0</inkml:trace>
  <inkml:trace contextRef="#ctx0" brushRef="#br0" timeOffset="313.08">5666 13751 1026 0,'-4'10'357'0,"9"5"-304"16,9 8-48-16,17 16-5 16,2 6 6-16,6 17-5 0,-4 5 0 15,-3 10-6-15,-2 3-9 16,-1-11 7-16,-1-3 0 31,1-9 3-31,1-4 4 0,3-8 3 0,1-8 3 16,11-13 14-16,4-9 13 15,7-20 29-15,7-13 17 16,12-30 7-16,14-17-7 16,30-27-35-16,13-9-18 0,25-7-73 15,8 2-92-15,-13-3 87 16</inkml:trace>
  <inkml:trace contextRef="#ctx0" brushRef="#br0" timeOffset="2054.94">9564 14966 862 0,'-10'-2'303'0,"1"1"-272"16,6 1-23-16,2 0-6 15,3-1 1-15,-2 1-1 16,0 0 1-16,0 0-3 15,0 0 0-15,-2 8 6 16,-3 12 8-16,-5 25 20 16,12-31 6-16,0-4 3 15,2-2-6-15,6-1-8 0,-1-2 10 16,14-6 8-16,3-6 1 16,15-10 7-1,6-7-7-15,9-13 2 16,5 0 1-1,19-12-1 1,3-1 0 0,2-3-6-16,-3 0 0 0,-8 3-6 0,1-2-3 0,0-4-11 0,4 1-1 0,-12 7-14 15,-7 3-3 1,-7 8-1-16,-5-1-2 16,-3 2-39-16,-2 5-48 0,0-9-140 15,-3-10-85-15,-8-24 187 16</inkml:trace>
  <inkml:trace contextRef="#ctx0" brushRef="#br0" timeOffset="4400.93">22146 14869 937 0,'2'-9'325'0,"9"0"-292"16,1 0-20-16,2-1-4 0,0 4-1 15,-3 2-1-15,-3 0-3 16,0 4-1 0,-4 1 1-16,-1 6 6 0,1-4 8 15,-3 2 14-15,0 1 5 16,1 1 6-16,3 4 6 15,0 1-12-15,2-1-1 16,2-3-1-16,1 0-8 16,5 1 5-16,5 2-2 0,2 0-6 15,-1 1-1-15,7-3-4 16,0-2 2 0,0-6 3-16,13-5 5 0,1-8 12 15,5-6 1-15,18-13 3 16,0-7 3-16,17-9-4 15,9-4-3 1,4-9 6-16,4-2-2 0,-5-6-9 16,5 2-3-16,-4 8-12 15,-6 3 0-15,-11 8 3 16,-16 3-1-16,-5 8-1 16,-4 2-4-1,-11 9-8 1,3 2 1-16,-21 10-9 0,-2 4-1 15,-6 7 4-15,-14-1-2 0,-1 1 3 0,-1 6-2 16,-1-4-5 0,0 0-3-16,-1 4-6 0,-3 10 1 15,-9 27-53-15,12-35-63 16,-6-7-218-16,-5-23 213 16</inkml:trace>
  <inkml:trace contextRef="#ctx0" brushRef="#br0" timeOffset="6235.22">16627 14230 1146 0,'-11'-4'382'0,"15"3"-361"0,2-1-5 0,7 2 0 0,-7-4 1 16,-2 4-3-16,3 6-3 15,-5 10 2-15,12 12-3 16,-4 15-9-16,-13 18-1 16,-1 14-3-16,-10 5-1 15,-3 1-2-15,8-12 6 16,-11-13 4-1,6-8 5-15,0-8 12 0,-3-5 11 0,6-9 38 16,-3-4 7-16,-1-13 13 16,1-6-8-16,-1-12-29 15,4-8-15-15,-2-20-20 16,2-11-12-16,0-23-3 16,5-12-2-16,6-16-12 15,2-1-4-15,12 0-11 16,0 5-1-16,6 17 3 15,4 11 10-15,4 27 5 16,-1 13 7-16,17 26 4 16,-5 12 0-16,7 26 3 15,4 13 2-15,-13 19-6 16,5 6 3-16,-4 6-3 0,0 5-1 16,1-4 1-16,-4-8-1 15,3-11-1-15,-1-15-1 16,-4-19 0-16,0-7-7 15,-7-12-58-15,-6-4-51 16,-13-17-130-16,-8-12 206 16,-26-24-14-16</inkml:trace>
  <inkml:trace contextRef="#ctx0" brushRef="#br0" timeOffset="6457.04">16680 14672 1332 0,'56'-38'431'0,"23"-4"-450"16,-1 2-59-16,1 1-138 15,-9 2 184-15,-11 2-35 0</inkml:trace>
  <inkml:trace contextRef="#ctx0" brushRef="#br0" timeOffset="7008.93">17127 14305 1238 0,'-11'1'439'0,"19"11"-380"0,8 13-27 0,6 20-30 15,3 8 4-15,-2 21-1 16,1 3-5-16,2 3-12 16,-7-4-9-16,-6-1-2 15,-1-13 2-15,-10-15 8 16,1-7 10-16,0-28-1 15,-6-3 4-15,5-13 23 16,-4-8-1-16,-2-20-1 16,2-13-2-16,2-15-19 15,-1-9 2-15,5-7 2 16,5-2-1-16,-5-2-3 16,9 2-1-16,1 12-2 0,0 9 1 15,2 12 1-15,-2 13 0 16,4 13 1-16,-4 10 0 15,0 13-16-15,-3 4-12 16,-7 13-29-16,-3 3-9 16,-9 8 10-16,-5 1 9 15,-11 4 28-15,-8-1 9 0,-4 7 3 16,-5-3 9 0,4-2 19-16,7-2 12 15,7-10 10-15,14-4-2 0,13-1-20 16,9-4-11-16,15 0-8 15,1-1-4 1,13-5 0-16,2-2 2 16,10-6-7-16,3 0-26 0,8-7-65 15,2-2-53-15,-9-13 86 16</inkml:trace>
  <inkml:trace contextRef="#ctx0" brushRef="#br0" timeOffset="7614.23">17869 14039 1425 0,'-12'-3'513'16,"11"18"-420"-16,3 14-58 15,-1 29-37-15,-1 16 5 16,0 13-5-16,-1 4 2 15,0 4-2-15,-1-5-2 16,0-11-2-16,0-12-7 0,2-33 6 16,3-11-6-1,-2-18 5-15,0-5 7 16,-2-14 17-16,-3-10 2 0,0-22 3 16,0-12-4-16,-2-11-18 15,3-1 10-15,2-6-7 16,-2-1 2-16,4 2 3 15,2 5-11-15,-2 26 8 16,2 17-3-16,2 22-4 16,-2 12 5-16,7 19-1 15,2 10-1 1,3 17 4-16,6 1-4 0,4-6-6 16,6-7 2-16,7-16-2 15,-1-10 1-15,-2-14 3 16,-1-7 0-16,-3-17-4 15,-6-4 14 1,3-9-8 0,-9-6 3-1,-7 3 9-15,1-4-12 0,-10-2 7 0,2 5 1 0,-3 8-12 0,-1 10 9 16,6 21-5-16,-3 4-6 16,3 25 8-16,4 10-8 15,-2 22 5-15,4 8-3 16,0 2-31-16,-3-8-19 0,4-12-70 15,-3-7-35-15,1-21-80 16,0-8-33-16,-3-31 172 16</inkml:trace>
  <inkml:trace contextRef="#ctx0" brushRef="#br0" timeOffset="8005.21">18731 13715 1200 0,'-4'18'441'0,"9"19"-340"15,0 14-59-15,3 19-26 16,-2 4 4-16,-1 22-3 0,0 4-5 16,1 0-5-1,0-5-3-15,3-25-5 16,-2-15 1-16,-5-27 0 0,1-13-4 15,-3-17 6-15,-1-14 4 16,0-25-2-16,-3-11 9 16,-5-18-6-16,2-8-1 15,-5-8-1-15,2-3-5 0,5-1-1 16,0 12-7-16,11 24-1 16,-1 16 4-1,4 24-2 1,2 11-1-1,0 21 0-15,9 9-4 0,5 26 3 16,5 6 1-16,6 10-7 0,0 2-16 0,-1-9-35 16,2-8-25-16,-11-14-68 15,-6-10-36-15,-9-19 121 16</inkml:trace>
  <inkml:trace contextRef="#ctx0" brushRef="#br0" timeOffset="8186.86">18696 14238 1481 0,'51'-32'509'0,"27"-5"-475"15,35-12-177-15,6-3-98 16,-7-7 142-16</inkml:trace>
  <inkml:trace contextRef="#ctx0" brushRef="#br0" timeOffset="8667.96">19873 13893 1398 0,'9'57'516'0,"18"21"-399"16,5 15-85-16,6 11-35 15,-3 7-4-15,-11 7-18 16,-2 0-12-16,-5-12-11 0,-13-11 2 16,-1-30 21-1,-6-18 9-15,-12-18 18 0,6-15 4 16,-20-14 13-16,2-10 4 15,-7-19 5-15,-2-7-4 16,6-18-7-16,-1-11-5 16,8-15-11-16,4-8-1 0,8-9-12 15,9 2 0-15,8 5 3 16,8 10-1 0,10 21 9-16,1 11 1 0,12 26-1 15,-1 5-1-15,10 18-2 16,-7 12 0-16,2 10-5 15,-5 7-8-15,-13 7-11 16,2 1-1-16,-23-3 7 16,-2-5 8-16,-12-6-2 15,-7-5-23-15,-5-8-59 16,-8-4-55 0,-3-17 51-16,-6-8 39 15</inkml:trace>
  <inkml:trace contextRef="#ctx0" brushRef="#br0" timeOffset="9177.25">20261 13882 1223 0,'42'-4'477'0,"7"4"-301"15,18 16-133-15,-4 8-11 16,-10 18-15-16,-8 6-10 0,-23 12-18 15,-9 3 0 1,-13-3 0-16,-12-3 0 16,-9-14 10-16,-2-7 2 0,-4-13 3 15,-1-10 4-15,-2-10 10 16,-1-5 3-16,6-12 1 16,3-4-1-16,15-13-5 15,5-6-6-15,11-14-1 16,10-4-4-16,7 1-9 15,6 4 1-15,3 14-1 16,-1 3 3-16,1 16-1 16,-1 7 1-16,-2 14-7 15,0 12-2-15,-2 11 7 16,2 6-2-16,-3 1 2 16,2-5 2-16,-1-6 3 15,0-6 4-15,3-10-2 16,3-4-2-16,-7-12-2 0,-3-9 1 15,-4-13 5-15,-14-5 4 16,-2-6-3-16,-6-2-4 16,-19 2-7-16,5 5-13 15,-25 14-28-15,-4 9-19 0,-4 14-47 16,-6 7-18-16,13 11-45 16,5 2-24-1,12 2-166-15,7-7 233 16</inkml:trace>
  <inkml:trace contextRef="#ctx0" brushRef="#br0" timeOffset="10210.18">21416 13461 1247 0,'10'-16'457'15,"1"7"-370"-15,-12 11-62 16,-10 9-7-16,-16 19-29 16,-4 9-10-16,-6 24-6 0,-6 7 0 15,9 11 17-15,3 3 9 16,13-5 4 0,8-3 1-16,10-5 11 31,10-8 5-31,14-7 12 0,9-10 5 0,16-17 12 0,8-11-1 15,17-22-3-15,-5-15-6 0,2-22-24 16,-6-12-5 0,-13-17-7-16,-3-2 5 0,-14-9-1 15,0-1-3-15,-17 8 4 16,-6 4-10 0,-14 18 6-16,-9 11-1 0,-8 22-8 15,-5 12 10-15,-2 20-13 16,-4 19 6-16,3 20 2 15,5 9-6-15,9 5 6 16,8-6-2 0,14-2-5-1,12-8 5 1,17-8 1-16,7-5 2 0,23-21 12 0,4-10 11 0,11-24 7 16,6-12 1-16,-1-22-4 15,3-5-16-15,-1-18 1 16,-10-5-9-16,-10-9-4 0,-14 1 7 15,-23 11-8-15,-5 7-2 16,-20 21-2-16,-7 9-6 16,-12 22-21-16,-4 8 1 15,-8 18 2-15,-4 11-6 16,4 10 25-16,1 10 4 0,11 4 4 16,11 2 1-1,9 4 1-15,17-5-4 16,12 5-2-16,15-6 7 0,22-2 5 15,2-2 10-15,15-5-7 16,-12 1 2-16,-13-2-9 16,-14-1 0-16,-26-1 9 15,-10-1-11-15,-26 1 4 16,-8 0-3-16,-20-7-4 16,-10-6 7-1,3-11-7-15,-1-9 8 0,16-18-7 16,14-9-7-16,19-21-2 15,16-10-4-15,28-20 7 16,9-7 4-16,19-5 4 16,16-1-3-1,5 9-2-15,5 4 6 0,-8 14-1 16,-16 14 0-16,-31 21 7 0,-14 9-11 16,-29 22 4-16,-10 12 0 15,-27 20-3 1,-13 12 5-16,-14 11-1 15,-13 4 1-15,3-2 0 0,2 3-2 16,6 1 2-16,14-2 4 0,14-2-6 16,11-4 3-16,15-9-3 15,7-2-6 1,9-6 3-16,2 0 1 0,4-3-4 16,-3 3-13-16,-6 0-45 15,0 1-39-15,-8-2-90 16,0 0-32-1,-3-10-108-15,1-6 200 0</inkml:trace>
  <inkml:trace contextRef="#ctx0" brushRef="#br0" timeOffset="10470.12">23905 13926 1234 0,'-203'91'474'0,"-21"15"-303"16,-54 36-198-16,-27 20-29 16,-75 29-22-16,-31 22-1 15,-51 33 25-15,-21 7 26 16,-19 17 25-16,-24-5 12 0,-4-11-149 15,5-16 109-15</inkml:trace>
  <inkml:trace contextRef="#ctx0" brushRef="#br0" timeOffset="43334.63">7102 9145 559 0,'-16'-36'287'0,"6"-6"-5"16,3-4-193-16,6-10-3 0,5-9-18 15,5-7-10 1,10-5-14-16,8-7-7 0,2-5 0 16,10-17-12-16,-3-5 5 15,5-14 0-15,-1-3 1 16,7 3 8-16,7 7-4 16,1 28 31-16,1 22 2 15,-4 48-10-15,-11 19-1 0,-2 41-30 16,-5 20-6-16,-9 38-4 15,-3 16 2 1,-13 24-14-16,-2 10 2 0,-7-2 0 16,2 6-6-16,-2 2 0 15,-3-8 2-15,0-5-1 16,-1-10 7-16,-1-36-1 16,-1-17-2-16,-3-40-3 15,-8-22-2-15,1-30 5 16,-9-18-1-16,-9-24 1 15,-12-12-2-15,-15-12 0 16,-2 3-2-16,-4 3-20 16,7 9-4-16,-3 22-5 15,0 19 0-15,-6 35 11 16,-1 21-7-16,6 31-10 0,9 9 2 16,22 13 4-16,9-3 8 15,24-9 8-15,12-7-7 16,30-26-13-16,24-18 1 15,26-32 4-15,9-20 8 16,9-38 18-16,5-14 4 16,9-28 17-16,4-12 10 15,5-18 10-15,-3-10 3 0,-13-16-8 16,-8-4-7-16,-30 4-13 16,-18 12-3-1,-27 36-11-15,-13 28-2 16,-13 51 7-16,-9 19-3 0,-11 40 5 15,-4 23-3-15,-7 44-5 16,0 25 3-16,0 48 0 16,-1 15-3-16,2 23-3 15,2 9-2-15,6-6 3 16,3-5 4-16,12-39 5 16,4-20-3-16,16-46-10 15,6-27 1-15,4-35 1 16,3-17-5-16,-3-29 5 15,-1-16 6-15,-2-25-9 0,-2-6 7 16,-15-8-3-16,-11 2-10 16,-20 14-21-1,-14 8-9-15,-17 27-6 0,-5 17-2 16,-12 15 24-16,8 9 7 16,2-4 13-16,8-7 5 15,29-16 1-15,7-14-2 0,39-21 0 16,22-14 1-16,22-26 3 15,2-15 6 1,25-20 13-16,4-9 9 16,16-17 14-16,6 3-2 0,-16-1-11 15,-10 11-10-15,-28 17-12 16,-14 13-1-16,-27 34-2 16,-12 16 5-16,-25 40-2 15,-8 18 3-15,-17 40 0 16,-9 22-9-16,-1 35 6 15,-1 14-6-15,6 21-3 16,3-4 7-16,13 3-4 16,7-4 0-16,17-25-1 15,4-13-6-15,19-40 2 16,9-19-2-16,17-35-1 16,10-10 7-16,15-31-4 0,2-18 4 15,-7-19 1-15,-7-5-4 16,-28 1 6-16,-11 10-3 15,-21 19 4-15,-8 10-4 16,-13 27-2-16,-5 13 1 16,-5 29-7-16,-3 13 0 15,3 21 1-15,5 6-2 16,8 2 9-16,17-6 0 0,22-18-5 16,11-8 5-16,15-28-9 15,-2-12 1-15,3-21 9 16,-2-13-7-1,5-12 4-15,1-7 3 0,2-7-5 16,-1-5 2-16,-6 1 4 16,-3 3-4-16,-8 10-1 15,-5 12 1 1,-5 19-1-16,-1 13 1 0,-3 24 4 16,-1 12-5-16,-3 19-1 15,-4 6-8-15,-2 3-90 16,-7-3-42-16,-10-12-118 15,-9-10-30-15,-12-20 185 16</inkml:trace>
  <inkml:trace contextRef="#ctx0" brushRef="#br0" timeOffset="43493.9">8726 8416 1254 0,'65'-41'431'0,"31"0"-414"0,37 2-75 16,6 3-89-16,7 1 90 15</inkml:trace>
  <inkml:trace contextRef="#ctx0" brushRef="#br0" timeOffset="43761.86">10686 7784 1054 0,'4'-2'378'0,"11"19"-331"0,1 15-9 0,6 29-11 0,-1 16 0 15,-5 21 0 1,-1 11 1-16,-14 12-16 15,-1-2-15-15,-11-6-26 0,-3-13-19 16,-1-33-35-16,-4-15-15 16,10-27-38-16,3-18-24 15,6-25 101-15</inkml:trace>
  <inkml:trace contextRef="#ctx0" brushRef="#br0" timeOffset="44209.9">11360 7903 636 0,'11'-82'265'16,"2"13"-155"-16,-6 11-9 15,-3 16-11-15,-3 15 0 16,-1 16 3-16,-10 8-9 15,4 27-26-15,-1 15-17 16,-11 36-25 0,5 20-2-16,-3 19-1 0,3 4 5 15,12-6-2-15,6-8-2 0,11-19-7 16,13-12-6-16,-1-23-3 16,5-20 2-16,1-19-5 15,-10-11-5 1,4-13-28-16,-5-8-30 0,-5-10-71 15,-2-4-46-15,-16-9 111 16</inkml:trace>
  <inkml:trace contextRef="#ctx0" brushRef="#br0" timeOffset="44379.34">11293 8109 952 0,'55'-25'343'16,"31"2"-298"-16,6 1-16 16,-3 11-113-16,-5 5-66 15,-21 11 85-15</inkml:trace>
  <inkml:trace contextRef="#ctx0" brushRef="#br0" timeOffset="44593.14">12080 7994 783 0,'-8'-14'361'0,"4"6"-121"15,2 4-148-15,3 5-37 16,1 13-25-16,4 17-25 16,2 10 2-16,0 17-28 15,1 3-37-15,-4-4-88 16,2-5-58-16,-2-27 117 15</inkml:trace>
  <inkml:trace contextRef="#ctx0" brushRef="#br0" timeOffset="44733.67">11863 7671 967 0,'-15'4'332'0,"23"9"-367"0,9 4-82 16,4 1 69-16</inkml:trace>
  <inkml:trace contextRef="#ctx0" brushRef="#br0" timeOffset="49102.1">12172 8249 360 0,'-1'-3'116'0,"2"-3"-131"15,1-2-7-15,2-4 9 16,1 4 19-16,-2 2 47 0,3 1 18 15,-5 4 26-15,0 1-4 16,-1-1-3-16,0-1 1 16,0 2 4-16,0 0 1 15,0-1-2 1,0 0-7-16,1-2-23 16,3-17-5-16,37-34-20 0,-25 26-9 0,0-9-2 15,1-2 1-15,-8-2 0 16,-3-4 5-1,-9 8-4-15,-7 1-5 16,-3 13 1-16,-5 7-2 0,-5 22-6 16,-5 14-3-16,0 23-11 15,1 13-2-15,6 17-3 16,3-2 1-16,11-2-2 16,4-3 0-1,12-11 5-15,10-6-3 0,16-11 1 16,5-13-1-16,25-23 0 15,5-9 0-15,5-26 9 16,0-9 0-16,-12-14 5 16,-5-3 0-16,-8-3-4 15,-6-1 1-15,-19 8-5 0,-10 3 4 16,-19 14 0-16,-8 5 0 16,-10 14-1-1,-1 9-5-15,-2 12-1 0,-2 9-3 16,11 5 0-16,5-2 0 15,11-2-4-15,13 2-1 16,11-1 1-16,6-1-1 16,20 2 3-16,-1 1 1 0,1 6 1 15,-3 2-1-15,-22 6 2 16,-5-1-1 0,0 6-1-16,-4-1-1 15,0-4 2-15,1-4 2 0,-8-14-2 16,6-8 2-16,8-16-2 15,2-9 1-15,9-11 0 16,-3-6 0-16,-3-9-1 16,-3-1 2-16,-12 0 2 15,-4 2 1-15,-15 13 4 32,-8 3 0-32,-10 15 1 0,-5 13-4 15,-4 18 0-15,1 11-6 0,7 13-3 16,5 3 1-16,10-1-2 15,6 1 4-15,8-15 2 16,7-2-1-16,9-14-1 16,5-3-3-16,0-11 2 0,0-5 1 15,-3-7 4-15,-4-8-1 16,-5 0 2-16,-6 0-4 16,-7 3 3-16,-5 2-3 15,1 8-1-15,1-1 0 0,0 6 0 16,3 10 4-16,5 8-4 15,1 3 1-15,11 5-2 16,1-1-4-16,8-5 3 16,1-3 5-16,14-4-2 15,7-8 2-15,-2-16-3 16,1-11-1-16,-13-21 7 16,-6-6-2-16,-6-9 7 15,-7 2-2-15,-13 7 12 16,-9 1 4-16,-13 6 6 15,-1 1 1-15,-7 6-10 16,-2 2-7-16,7 18-10 16,-2 5-3-16,20 22-3 15,7 14-2-15,8 17 1 16,7 13 7 0,1 11-12-16,1-1 6 0,7 6 1 15,0-4 0-15,-1-7 2 0,-1-5-11 16,-5-23-67-16,-3-4-51 15,-9-17-105-15,-7-6-43 16,-5-6 28-16,-7-8 127 16</inkml:trace>
  <inkml:trace contextRef="#ctx0" brushRef="#br0" timeOffset="49258.41">13456 7812 533 0,'28'-22'242'0,"1"2"-99"15,8 1-89-15,5 2-27 16,1 3-11-16,1 2-50 16,-5 0 59-16,-17 3-25 15</inkml:trace>
  <inkml:trace contextRef="#ctx0" brushRef="#br0" timeOffset="49525.43">13691 7672 816 0,'-2'4'315'15,"3"6"-229"-15,1 1 14 16,26 4-14-16,38 31-14 16,-33-22-37-16,-10 3-14 15,-3 0-18-15,-5 1-3 16,-3-8 3-16,-1-4-8 15,-6-11-24-15,-5-9-15 0,1-17-69 16,-1-8-48 0,-10-10 106-16</inkml:trace>
  <inkml:trace contextRef="#ctx0" brushRef="#br0" timeOffset="49617.9">13695 7557 857 0,'6'0'347'15,"7"1"-206"-15,9 2-109 16,-2 6-18-16,-3-3-116 16,1-3-52-16,0-3 91 15</inkml:trace>
  <inkml:trace contextRef="#ctx0" brushRef="#br0" timeOffset="50106.55">14042 7605 692 0,'1'8'277'0,"3"2"-154"0,-1 3-37 15,0 1 27-15,8-1 1 16,3 1-12-16,3 1-15 16,4 3-24-16,-2 0-18 0,-2-1-25 15,-1 4-10-15,-6-3 1 16,-2-2 4-16,-2-5 12 15,-4-4 6-15,-2-7 27 16,-2-3 8-16,1 2-11 16,0 0-7-16,-1-3-32 15,-5-12-13-15,-9-28 1 16,17 25 1-16,10 1-8 16,3 0-1-16,16-3 0 31,-1 1-6-31,5-2 10 0,2-2 2 0,-5-1-7 15,-1 1 3-15,-9-2 1 16,1 3-2-16,-11 0 4 16,-5 2 6-16,-15 3-4 15,-5 5-3-15,-17 5 4 0,-3 4-4 16,9 10-5-16,-2 5 6 16,9 13-3-16,8 4-2 15,18 9 7-15,9 2-5 16,28-2-7-16,9-4-5 0,0-17-87 15,10-7-56-15,10-18-139 16,0-12 164 0</inkml:trace>
  <inkml:trace contextRef="#ctx0" brushRef="#br0" timeOffset="51307.03">15132 7169 895 0,'-10'-7'336'16,"12"0"-222"-16,2 5-80 16,-1 6 16-16,-3 12 17 15,0 12 6-15,2 16-12 0,-2 6-1 16,5 21 3-16,1 2 1 15,10 6-4-15,9-1-12 16,17-16-23-16,6-9-9 16,7-23-10-16,4-13-3 15,-2-20 5-15,2-12 8 16,6-20 3-16,1-9 3 16,-6-16-4-16,-12-2-10 0,-31-1 2 15,-17 4-4-15,-22 13 9 16,-5 9 6-1,-9 19-4-15,-4 13 1 16,0 23-14-16,3 12-7 0,19 17 3 16,9 6-5-16,28-4 1 15,14-9 9-15,22-10-14 16,12-14 5-16,9-16 3 16,0-8-5-16,-5-19 8 15,-2-6 4-15,-2-2-1 16,-7-2 9-16,-21 3-2 15,-15 6 2-15,-33 6 9 16,-10 4-11-16,-17 8 1 16,-4 6-2-16,-2 8-14 0,1 7 6 15,11 6 0 1,7-1 0-16,14 4 2 0,9-4-9 16,9 1 4-16,12-4-2 15,11-7-1-15,3-3 4 16,7-10-2-1,-3-3-3-15,-5-5 0 0,-9-3 4 16,-14-1 3-16,-3 0 2 0,-16-3 1 16,-4 5-2-1,-9 2 0-15,-2 4-4 16,6 8-1-16,3-2-2 16,10 2-2-16,1 2 5 0,8 2 2 15,-5-1-3-15,2 0 1 16,17 8 0-16,29 15-4 15,-28-10 6-15,4-2-4 16,6-4-2-16,2-4 7 16,0-4-3-16,0-10 3 15,-7-3 0-15,-2-7-4 16,-2-2 1 0,-6-5 3-16,-1-2-2 0,-8-7 1 15,-4-1-1-15,-7 2-5 16,-5 5 6-16,-5 11 0 15,-1 6 2-15,3 9 1 16,1 4-8-16,5 8 0 0,2 3-3 16,14 6 6-16,5 3 0 15,12 0 3-15,6 5-6 16,2 2-2 0,-1 3 4-16,-7 8 0 0,-8 4 7 0,-11 13-4 15,-9-2-3-15,-5 1 1 16,-7-5-7-16,-4-21 8 15,5-2 3-15,0-16-3 16,6-10-2-16,14-21-9 16,6-13 4-16,13-24 2 15,10-4 6-15,14-9 4 16,6-1-4-16,-1 4-3 16,-9-4 1-16,-11 9-2 15,-9 6 7-15,-5 19-3 16,-2 14 0-16,-12 19 1 15,-2 12-10-15,-7 25 7 16,-2 7-6-16,1 18 2 16,-1 9 4-16,6-6 2 15,4 0 3-15,5-11-1 16,4-8-13-16,0-11-50 16,-4-6-32-16,-1-11-99 0,-8-7-43 15,-6-12-7-15,-7-7 122 16</inkml:trace>
  <inkml:trace contextRef="#ctx0" brushRef="#br0" timeOffset="51480.02">16686 7214 682 0,'38'-12'278'0,"2"-2"-130"0,15-6-140 15,13-2 0-15,11-2-36 16,6-2-60-1,9 0 61-15</inkml:trace>
  <inkml:trace contextRef="#ctx0" brushRef="#br0" timeOffset="53397.78">17917 7408 1069 0,'35'-26'359'16,"14"-15"-358"-16,3-9 3 15,-3-8 3-15,-3-2-6 16,-11-1 0-16,-6 2 0 16,-15 10 7-16,-11 5 6 15,-16 16 1-15,-13 9 6 16,-13 17-6-16,-2 7 0 15,-5 13-6-15,9 4-4 0,9 1-1 16,10 3-1-16,21-2-2 16,8 1-4-1,24-7-1-15,16-3-2 16,12-5 2-16,9-2 1 0,-5 5 2 16,-11 0 1-16,-10 10 7 15,-12 3-1-15,-20 9 6 16,-14 0 4-1,-24 10 12-15,-10 1 8 0,-12-3 2 16,0 0-8-16,0-18-16 16,6-7-2-16,14-18-4 15,17-8 6-15,21-24 4 16,18-7 0-16,19-14-3 16,5-5-3-16,19 3-8 0,4-5 0 15,9 4 1-15,-2 5 0 16,-21 7 1-1,-17 13-1-15,-35 15 5 0,-12 9 6 16,-23 16 2-16,-12 8-2 16,-16 13-4-16,-7 4-5 15,2-2-4-15,11 2 2 16,23-8-1-16,12-3-7 0,18-4 2 16,9-7-5-16,18-6 2 15,9-3 3-15,5-4 0 16,-5-2 3-16,-10-2-1 15,-4-1 5-15,-8 0-1 16,-5-2 1-16,-9 1 2 16,-9 1 6-1,-9 1 2-15,-3 3-9 0,-2 3-1 16,4-1-6-16,7 5-5 16,2-2 6-16,5 10-2 15,4 5 1-15,0 7 3 16,8 7-4-16,8-3 1 15,1 1 0-15,11 0-2 16,-5-3 3-16,3-5-1 0,0-9 0 16,-6-14 4-1,3-8 8-15,-2-19 5 16,-2-2 4-16,3-12-4 0,-2-3-11 16,-16-3 1-16,9 1-7 15,-18-2-1-15,2 2 7 16,5 7-5-16,-5 7-1 15,4 15 2-15,-3 7-8 0,-2 10 6 16,1 4-4-16,9 15 3 16,3 7-1-1,6 6 1-15,-4 6 6 16,-6-2-8-16,2-7 9 0,-1-5-9 16,1-9 0-16,4-10 3 15,0-3 0-15,-2-11 2 16,3-4-2-16,-3-8-1 15,-1-2-2-15,-5-3 10 16,-2 3-6-16,-4 3 2 16,0 3-3-16,-3 11-5 15,1 3 4-15,1 7 0 16,0 8 0-16,5 6 1 16,4 0-2-16,4 1 2 15,6-3-1-15,8-7-3 16,0-2 8-16,9-8-4 0,2-3-3 15,-4-10 5-15,5-4-4 16,-12-3 2-16,-2-8 7 16,-17 3-7-16,-8 2 5 15,-6 5-7-15,-9 5-2 16,-5 8 4-16,-3 5-6 0,-2 5 11 16,1 6-5-16,10 5 0 15,1 2-3 1,17 6 0-16,4-2 0 15,13-4 1-15,-1 0 1 0,-5-7-7 16,0 3 7-16,-6-7-1 16,4-2 3-16,-4-7 7 15,1-1-3-15,-2-5-5 16,-2 0 4-16,-2 0-7 16,0-2 0-16,1 4 10 15,-5 2-6-15,3 3 4 16,-2 3-4-16,3 7-6 15,2 0 7-15,1 4-6 16,4 1 1-16,1-1 7 16,2 1-4-16,5-6 2 15,0-1-1-15,-2-7-3 0,-1-2-1 16,-4-10-1-16,-2-1 6 16,-2-7-2-16,-1-4 2 15,1 0 6-15,-1-2-8 16,7-1 2-16,-3 5-3 15,5 6-1-15,1 3 4 16,1 14-2-16,3 3 1 16,-13 15-5-16,2 5-3 15,-12 7 3-15,2 6-6 16,10-2 8-16,-2-2-4 0,16-8 5 16,5-3 1-16,3-15-5 15,4-5 5-15,4-16 0 16,3-10 8-16,8-9 0 15,-3 0-1-15,1-3 1 16,-8 1-7-16,-11 6 1 16,-7 0 1-16,-25 13 1 15,0 5-2-15,-29 11-4 16,2 5-2-16,-2 8-6 16,1 3 9-16,19 8 1 15,6 1 5-15,5 1-5 16,4-1-1-16,21-8-3 15,8-3-5-15,18-9 6 0,7-7-3 16,-6-9 13-16,0-3-2 16,-4-7 1-16,-2 0-1 15,-11 0-2-15,-4 0 5 16,-19 2-2-16,-6 4 1 16,-15 3-10-16,-9 5 0 0,-5 8 4 15,-4 2 2 1,3 10 1-16,4 1 1 15,8 6-8-15,7 0-4 0,6-1-2 16,7 4-1-16,5 0-20 16,2 1-6-16,6 1-31 15,-7-3-38 1,1-3-76 0,-1-4-54-16,-14-9 144 0</inkml:trace>
  <inkml:trace contextRef="#ctx0" brushRef="#br0" timeOffset="53517.78">21227 6624 1607 0,'9'-29'458'0,"-3"-33"-475"0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6:00:23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10328 13300 715 0,'5'-1'243'16,"5"1"-222"-16,2 2-1 16,-4 1 6-16,3 2 1 15,-4 4-11-15,7 3-2 16,-6 9-8-16,1 0-4 0,11 5-2 16,-5 0 1-1,14-8 0-15,6-3 0 0,-5-9-1 16,5-6 6-16,0-8 19 15,2-2 9 17,8-5 16-32,5-4-6 0,10 4 2 0,6 2-4 0,8 3-13 15,0 7 3-15,-4-1-19 16,-1 2-4-16,8 2 0 16,5 0-3-16,8 1-3 15,-1 2 2-15,-5-3-1 16,-6-2-6-16,9 2 5 15,1 2-4 1,7 2 3-16,0 5 1 16,-5-1 3-16,0 2 4 15,8 6 0-15,-2-2 2 0,2 2-4 0,-4-3 0 16,4-1-3-16,10-2 2 16,-7-1-4-16,3 0-3 15,-15 2-4-15,-4 2 6 16,12 6-2-16,0 0 1 15,-7 1 12-15,-1 4-5 0,1-3 7 16,0 1 8 0,4-1 2-16,-5-4-1 0,-13 3-4 15,1-5-6-15,2 0-7 16,2 1 5-16,8-6 7 16,-1-1-2-16,-5 0 2 15,4-1-6-15,5 0-5 16,0 4 1-16,3-7-4 15,-4 2 0-15,-9-3 0 16,15-2 0-16,-5-4-3 16,11-2 0-16,-2-3 1 15,-9-2 2-15,16 3 0 16,-5 0 2-16,-2 1-5 16,3-2-1-16,-3 2-2 15,6-3-1-15,9-3 5 0,-4 0-1 16,5 3 1-16,2-2 4 15,2 2-4 1,4-2 1-16,-1-4 1 0,1 2-2 16,7-5 1-16,-2-1 4 15,16-1 4-15,-1-3 0 16,13 2 3-16,10 2-3 16,-13-1-4-16,8 5-2 15,6 1-4-15,-6 1 2 0,11 5-3 16,1-1 1-16,-3 1 0 15,10 1-1-15,-2-4 1 16,-7 0-1-16,13-6-3 16,-9 1-1-16,5 0-40 15,-3-7-60-15,-41-20 66 16</inkml:trace>
  <inkml:trace contextRef="#ctx0" brushRef="#br0" timeOffset="125845.75">13825 14782 678 0,'-11'-4'255'0,"5"2"-205"16,7 2-15-16,0 2-15 16,-1-2-13-16,0 0-5 15,0 0-2-15,11 13 1 16,31 24-2-16,-24-28 0 0,-7 1 0 16,-4-4 0-1,-3 7 0-15,6 2 0 16,0-2-1-16,2 0 2 0,4-2 6 15,-1-1 3-15,8-7 15 16,-2-4 14-16,16-13 22 16,6-13 7-16,24-16 4 15,13-12-13-15,12-16-17 16,3-4-9-16,-2-4-13 16,8 5-4-16,-3 12-9 15,0 10 0-15,-9 14-6 16,-15 8 3-16,-9 11 3 15,-5 1 6-15,-3 7 11 16,-9 3 1-16,-11 2 12 0,-14 1 1 16,-14 4-4-16,-7 0 2 15,-8 2-8-15,6 2-5 16,-1-3-3-16,0 0-6 16,0 0-8-16,-4 0-5 15,3 0-23-15,-6 1-25 16,-5 1-63-1,4-2-41 1,-29-1-85-16,29-9 141 16</inkml:trace>
  <inkml:trace contextRef="#ctx0" brushRef="#br0" timeOffset="169072.82">22897 13722 889 0,'-9'11'308'16,"2"-13"-281"-16,12-3-6 0,18-1-8 0,-7 1-3 0,0 6-7 0,1 11-3 16,-7 11 0-16,2 8 7 15,-1 15 5-15,-5-2 9 16,2 9 20-16,2 3 9 0,-6 5 2 15,1 2-4-15,-1-1-6 16,-2-4-7-16,2-13 2 16,-4-8 3-16,1-15-8 15,-1-7 1-15,0-12 4 16,0-3 3-16,-1-12-1 16,-4-12-2-16,6-25-19 15,3-16-8-15,5-11-6 16,7-4-4-16,-1 5 4 15,4 8 2-15,-1 2-6 16,0 5 3-16,7 10-5 16,2 4-2-16,4 20 7 15,2 9-4-15,0 18 1 16,-1 12-1-16,6 20-3 16,-9 14 1-16,0 12 2 15,-9 6 1-15,-9 9 5 0,1 3 2 16,-7 9-2-16,1 3-3 15,-2-11 4-15,-2-4 0 16,-1-15 4-16,5-5 2 16,-5-12-3-16,8-5 0 15,6-21-1-15,-2-4-1 16,7-12 0-16,1-9-2 16,-1-7-6-16,4-8-16 15,2-7-80-15,-2-1-57 0,-2-3-128 16,-4-2 77-16,-7 1 114 15</inkml:trace>
  <inkml:trace contextRef="#ctx0" brushRef="#br0" timeOffset="169665.18">24424 13272 612 0,'18'-39'244'0,"-3"1"-160"0,-2-1 5 16,-7 3 1-16,-2 5-1 16,-6 10-12-16,-3 3-2 15,-6 7-5-15,-5 3-13 16,-9 6-13-16,3 2-5 15,-6 8-15-15,-6 1-5 16,-3 2-5-16,-6 3 1 16,3-1 2-16,3 4 7 15,6 2 2-15,6 1-5 0,3 5-1 16,4 3-6-16,6 4-4 16,2 4 0-16,5 3-4 15,3 0 0-15,2 4 1 16,2-3 0-16,2 5 4 15,0 0-1-15,0 12-3 16,3 5 2-16,-3 8-2 16,2 6 6-16,0-9 4 15,0 6 1-15,0 4 4 16,-4 1-3-16,-2-3-3 16,2-7-3-16,-1-11-5 15,0-5-2-15,3 2-4 0,-2-2 0 16,1-2-1-1,3-5 0-15,-1-7 6 16,1-5 0-16,4-7-4 0,1-3 0 16,5-6-4-16,0-5 1 15,8-10 2-15,1-2-2 16,10-8 0-16,-3-3-8 16,-6-7-72-16,1-4-55 0,-14-8-167 15,-11-4 175-15</inkml:trace>
  <inkml:trace contextRef="#ctx0" brushRef="#br0" timeOffset="170276.7">24494 13594 1108 0,'9'-1'380'0,"7"1"-367"16,4 8-7-16,-2 8-4 15,-2 8-3-15,-4 15 2 16,-1 5 0-16,-2 9 1 0,-5-2 0 16,2 5 18-16,-3 0 12 15,-2-2 10-15,-1-1 7 16,0-7-1-16,-2-6-9 15,2-14-3-15,-1-6-2 16,1-14-13-16,0-1 0 0,-1-14-2 16,1-8 2-16,0-21-5 15,3-10-3-15,7-9-6 16,5-1-4-16,5 8 1 16,6 4 3-16,3 15-5 15,3 6 0 1,3 14-1-16,-10 6-4 15,-1 9 4 1,-5 5-1-16,-9 6 0 0,2 3 0 0,-2 1 0 16,-10 4 0-16,-1 1 0 15,-10 6 4-15,-13-1-4 16,-4 2 2-16,-10-2 0 16,8-4-2-16,-2-7 1 15,7-2 3-15,5-9-2 16,6-2-1-16,7-2 0 0,6-3-4 15,9-7 0-15,10 1 0 16,13-6 1-16,12 0 0 16,14 0 2-1,1-1 0-15,4-2-40 16,-4 3-32-16,-5-1-57 0,-4-3-36 16,-11-2-78-16,-7-3 150 15</inkml:trace>
  <inkml:trace contextRef="#ctx0" brushRef="#br0" timeOffset="170779.83">25125 13165 952 0,'11'1'427'0,"7"-12"-115"16,9 2-302-16,9 3-10 15,-1 2-6-15,-7 8-3 16,-7 2-6-16,1 11 4 0,-1 8 1 16,-1 7 4-1,6 8 6-15,-9 5 1 0,0 3 13 16,1 8 4-16,0 1-5 15,-2 11 1-15,2 4-4 16,-6 3-1-16,-1-2 3 16,-3-6-4-16,-1-8-1 15,-4 4 8-15,1 0 6 16,-3-3 8-16,-3 2 1 16,-2-6 0-16,-1-1-1 15,-3-8 0-15,-2 2-1 0,-9-4-9 16,-5 0-4-16,-13 3-8 15,-7 1-2-15,-13-2 0 16,-12-1 0-16,-12-4-1 16,0-6 1-1,-3-9-5-15,7-8-8 0,1-11-34 16,3-5-41-16,14-9-96 16,8-10-83-16,22-19 163 15</inkml:trace>
  <inkml:trace contextRef="#ctx0" brushRef="#br0" timeOffset="171070.9">25933 13908 1070 0,'2'0'360'16,"9"0"-332"-16,7-4-34 15,-1-3-3-15,5 0-5 16,1-1-3-16,4 2 3 16,5 1 4-16,-2 4 10 15,7 1 3 1,-12 4-36-1,0 2-29-15,-13 0-73 0,-12 0-45 0,1 3 114 16</inkml:trace>
  <inkml:trace contextRef="#ctx0" brushRef="#br0" timeOffset="171260.74">25874 14295 1070 0,'44'-12'384'16,"37"-12"-339"-16,16-1-13 16,6-3-82-16,3 0-79 15,-30-3 86-15</inkml:trace>
  <inkml:trace contextRef="#ctx0" brushRef="#br0" timeOffset="171945.06">26999 13385 817 0,'-14'-9'320'0,"11"5"-243"0,0 1-9 0,3 4-34 0,0-1-16 0,0 0-15 0,4 18-3 0,12 48 1 0,-9-20-2 0,5 9 3 0,3 2 6 0,5 4 1 16,3-1 5-16,10-7 6 15,6-8 2-15,2-19 4 16,7-10-1-16,5-15-3 15,-9-6 1-15,9-16 1 16,0-9 6-16,-2-19 3 16,10-5-1-1,6-14 1-15,-7-2 3 0,-3-3-4 16,-12 2-1-16,-19 9-13 16,-4 0-7-16,-22 11-4 15,-6 7-3-15,-18 15-1 16,0 12 0-16,-19 18 0 0,-3 9 0 15,1 14 1-15,-6 6 0 16,17 6-1 0,5 0 2-16,12-1-2 0,8 1-1 15,17-5 1-15,5 0-3 16,20-4 1-16,0-3 0 16,23-4-1-16,-1-6 0 15,0-5-8-15,1-6-29 16,-14-3-72-16,4-2-40 0,-6-9-107 15,-3-6 150-15</inkml:trace>
  <inkml:trace contextRef="#ctx0" brushRef="#br0" timeOffset="172450.71">28810 12873 855 0,'20'-14'334'0,"-5"-4"-208"0,-4 0-82 16,-8 0-16 0,-9 2-5-16,-15 5-15 15,-4 3-4-15,-11 6 10 0,-3 2 8 16,-4 5 31-16,-1 5 13 15,5 1 12-15,-3 0-3 16,5 4-28-16,5 0-11 16,4 5-14-16,5 2-10 15,7 3-7-15,4 5 0 16,3 4-5-16,3 2 0 0,0 9 1 16,2 2-1-1,3 9 3-15,0 6-1 16,-2 6 2-16,-3 3 2 0,-2 4-2 15,1-1 3-15,-4 2 3 16,1 0 4-16,3-7 1 31,4-6 0-15,7-16-4 0,5-8-6-16,10-13 3 0,3-5-1 0,11-9 1 0,6-5 0 0,10-7-4 15,11-5-1-15,3-8-2 16,-1-2-5-16,-8-6-66 15,-11-3-60-15,-9-11-147 16,-10-3 158-16</inkml:trace>
  <inkml:trace contextRef="#ctx0" brushRef="#br0" timeOffset="173012.95">28979 13035 1180 0,'0'2'403'0,"10"10"-387"15,-1 7-13-15,-1 16 7 16,-3 8-6-16,-9 12-4 16,-2 4 4-16,-5 4-4 15,1-3 0 1,1-3 3-16,1-6 4 15,-2-8 17-15,2-8 6 16,0-11 6-16,3-6-4 0,1-12-7 16,1-5-1-16,3-16-5 15,5-8-2-15,3-20-10 16,6-6-3-16,6-4-4 0,6-1 1 16,2 7 2-16,6 5-4 15,-7 7 2-15,3 11-1 16,1 13-2-16,-9 7 3 15,-8 21 1-15,-2 8-1 16,-14 12 0-16,-3 4-1 16,-5 2 0-16,-5-3 0 0,-7-3 2 15,-3 1 0 1,-1-9-1-16,-4-1-1 0,15-8 0 16,5-4 0-16,12-6 2 15,5-5 1-15,17-5-1 16,3-2-1-1,21-5-2 1,6-2-1 31,2-8-27-31,3-3-50-16,-9-8-96 0,1-2-57 0,-8-5 134 0</inkml:trace>
  <inkml:trace contextRef="#ctx0" brushRef="#br0" timeOffset="173394.91">29307 12803 780 0,'10'-16'322'0,"22"-1"-151"0,9 1-125 16,14 7 6-16,7 4-2 15,-4 8-14-15,9 8-5 16,-11 10-14-16,-8 9-9 15,-7 12-9-15,-13 6 1 0,-5 4 21 16,0 5 4-16,-5 8 33 16,-1 5 9-16,-3 12-6 15,-3-1 4-15,-5 1-11 16,-1-1-5-16,-6-1-1 16,-4 1 2-16,-4-6 1 15,2-6-9-15,-7-15 5 16,-1-10-2-16,-8-12-3 15,-4-7 2-15,-7-10-21 16,-4-6-4-16,-10-11-14 16,0-6-7-16,-12-8-36 15,0-3-36-15,12-7-94 16,4-2-38-16,34-10-71 16,13-8-34-16,30-12 209 0</inkml:trace>
  <inkml:trace contextRef="#ctx0" brushRef="#br0" timeOffset="173617.55">30233 13237 1023 0,'3'5'391'0,"12"-4"-300"15,7 2-8 1,13-7-28-16,9-1-14 0,17 1-19 15,8-7-9-15,4-1-52 16,-9 0-53-16,-16-2-99 16,-10-2-52-16,-17-7 145 15</inkml:trace>
  <inkml:trace contextRef="#ctx0" brushRef="#br0" timeOffset="174096.89">30984 12669 1157 0,'-4'4'434'0,"1"6"-338"16,5 18-54-16,-2 8-2 15,-9 21-29-15,-7 5-9 16,0 6-1-16,2 2 0 15,8-3 1-15,12 3 2 16,19-6 2-16,2-5 2 16,23-19 2-16,3-9 4 0,4-27 15 15,2-11 9-15,2-21 16 16,1-16-5-16,12-13-12 16,-3-7-10-1,-12-7-13-15,-13-2 0 0,-30-7 4 16,-10 0 7-16,-17 4-7 15,-7 3-2-15,-24 24-10 16,-2 13-2-16,-8 22-4 16,-1 13 6-16,12 18-5 15,1 10-4-15,10 12 9 16,6 5-10-16,18 0 6 16,7-1-4-16,19-8-6 15,12-2 3-15,11-14-30 0,9-13-15 16,10-10-54-16,-5-12-34 15,-4-12-53 1,-1-2-33-16,-19-11-31 0,-3-2 145 16</inkml:trace>
  <inkml:trace contextRef="#ctx0" brushRef="#br0" timeOffset="174447.06">30905 12293 590 0,'-32'-11'348'16,"10"1"20"-16,14-5-276 15,4-1-3-15,15-7-40 16,7-3-14-16,26-4 0 16,4-5-6-16,16-1-8 15,1-6-2-15,-6-2 3 16,-2 0 4-16,-10-1 6 15,-3 3 0-15,-9 8-2 16,-4 6 2-16,-10 10 4 0,-5 6-1 16,-2 11-13-16,-3 5-7 15,1 15-15 1,9 9-2-16,-3 15 1 16,1 8 1-16,3 5 3 0,-6-1 1 15,5-3-11-15,3-4-17 16,-4-2-62-16,5-3-53 15,-4-7-129-15,2-7 160 16</inkml:trace>
  <inkml:trace contextRef="#ctx0" brushRef="#br0" timeOffset="174905.33">32171 12476 1200 0,'-6'0'421'15,"0"5"-364"-15,-10-2-41 16,-5 2-3-16,-17 4-16 16,-1-4-10-16,-4 2-3 15,-6 1 0-15,5 1 9 16,-1 2 7-16,7 2 17 0,7 3 7 15,7 9 1-15,3 5-1 16,6 16-9-16,3 8 0 16,6 13 0-1,5 6 2-15,0 3 0 0,-2 5 4 16,-3 5 8-16,0-3 3 16,-2 0 1-16,2-6-3 15,1-18-3-15,2-1 7 16,2-8-4-16,1-1 5 0,2-6-14 15,2-1-5-15,7-10-9 16,0-6-3 0,7-9 0-16,3-8-6 15,1-12-13-15,4-6-31 0,6-19-81 16,-5-8-51-16,11-10-115 16,4-11 249-16,3-4-1 15</inkml:trace>
  <inkml:trace contextRef="#ctx0" brushRef="#br0" timeOffset="175416.78">32155 12783 885 0,'-7'1'386'15,"4"1"-172"-15,3 4-137 16,4 10-30-16,-2 6-13 15,3 14-20-15,2 6-1 16,-6 5-9-16,1 3-4 16,-5 4 4-16,-4 1 6 15,0 1 7-15,-2-3 7 16,-1-11 6-16,2-8-3 0,-1-14-6 16,1-7-5-16,0-10-10 15,-3-4-2-15,8-14-2 16,-1-5 0-1,11-17-4-15,11-3 0 0,8-8 1 16,6-3 1 0,5 9 3-16,3 4-1 0,-4 9 2 15,0 10 0-15,-13 8 1 16,-2 6 2-16,-9 8-5 16,-10 6-2-1,-3 14 0 1,-9 3 0-16,-11 12 1 0,-2 4 1 0,-6 2-1 0,1 2 0 15,8-10-1-15,5 0 0 16,14-13-1 0,4-3 1-16,14-14-4 15,11-5-1-15,16-9-6 0,9-14-25 16,11-12-62-16,-3-10-45 16,-4-13-98-1,-5 0-76-15,-14-2 207 0</inkml:trace>
  <inkml:trace contextRef="#ctx0" brushRef="#br0" timeOffset="175743.13">32645 12223 906 0,'28'-6'368'16,"8"3"-204"-16,11 10-129 15,4 7 1-15,-2 18-24 16,7 11 0-16,-10 14-10 16,-10 5-4-16,-5 6 6 15,-11 3-4-15,-2 9 4 16,-2 8 1 0,-16 8 14 15,-5-1 4-31,-8 2 4 0,-5-2 3 0,-4-2-16 0,0-2 0 0,-9-9 8 0,-11-4-1 15,-8-5 5-15,-4 3-2 16,-7 3-18-16,5-1-6 16,-6-11-34-16,-10-8-26 15,-4-9-142-15,-10-7 130 0</inkml:trace>
  <inkml:trace contextRef="#ctx0" brushRef="#br0" timeOffset="176129.88">30886 14250 1557 0,'-22'-4'541'16,"15"1"-509"-16,6 3-20 16,-4 17 5-16,-1 9-13 15,-12 27-9 1,-4 12-1-16,-11 25-27 0,-7 5-2 16,-10 3 8-16,-10 8 4 15,-14-5 26-15,-2 1 4 0,9-7 2 16,6-18-5-1,23-27-3-15,7-16-17 0,11-25-109 16,-1-12-62-16,4-27-144 16,2-11 181-1</inkml:trace>
  <inkml:trace contextRef="#ctx0" brushRef="#br0" timeOffset="176360.84">30236 14682 886 0,'-15'27'377'16,"4"10"-186"-16,2 13-96 0,-1 24-31 15,-2 10-13-15,1 12-29 16,-5 2-4-16,8-5-8 16,9-6 1-16,5-13 11 15,9-12 9-15,24-26 18 0,4-16 4 16,33-28 2-16,20-15-2 15,22-25-16-15,9-7-14 16,15-4-18 0,-9 0-44-16,-22 8-147 0,-12 2-91 15,-46 0 158-15</inkml:trace>
  <inkml:trace contextRef="#ctx0" brushRef="#br0" timeOffset="177926.15">27280 16186 725 0,'-10'-5'310'0,"7"3"-159"15,-4-1-28-15,14 0-31 16,-13 5-22-16,4 11-47 15,5 8-11-15,-9 19-8 16,8 13-2-16,1 13 3 16,-5-1-5-16,2-1 9 15,5-10 6-15,-5-5 17 16,3-6 11-16,-8-13 6 16,0-7-5-16,9-19-18 15,-5-4-4-15,10-15-7 0,-3-13-4 16,-8-20-2-16,5-8-4 15,1-20-4 17,-4 3 3-32,11-4-2 0,-2 7 0 0,2 18-3 0,6 10-3 15,-2 19 0-15,-1 7 3 16,2 23-5-16,-1 9 1 16,-2 22-2-16,-1 10-2 0,-3 12 6 15,-5 8 1-15,-1-3 2 16,-2-7 2-16,2-10 0 15,0-11 3-15,-2-12-3 16,4-6 1-16,-3-13-1 16,2-2-2-16,4-12 4 15,-1-5-2-15,0-9 1 16,-1-5 0-16,-2-2-2 16,-2 0-1-16,-1 1 3 15,0 5 0-15,-1 3-2 16,0 5 0-16,-1 6-1 15,0 2-3-15,1 5-5 16,0-1-3-16,0 3-15 16,-1-1-2-16,1 1-3 15,0 0-5-15,-1 0 6 16,1 0 0-16,-1 0-12 0,0 0-6 16,0 1-20-16,0 0-14 15,0-1-22-15,-1 0-7 16,1 0 2-16,0 0 10 15,0 0 31-15,0-1 14 16,0 0 22-16,0 0 8 16,0-5 12-16,0 1 9 15,1 2 6-15,0 1-2 16,0 1 4-16,0 0-1 16,-1-1 2-16,0 1 11 0,-1 1 13 15,1 0 6-15,0 3 17 16,-1 7 2-16,0-2 15 15,1-7 7-15,0-1 7 16,0 0-2-16,1-1-18 16,2-5-7-16,5-24-15 15,47-54-8-15,-17 41-1 16,3 5 0 0,0 9-6-1,-4 9 2 1,-12 16-9-1,5 7-7-15,-9 18-2 0,-4 9-7 0,4 15 1 0,-11 5-1 0,0 10-2 0,2 0 5 16,1-5 10-16,3-7 8 16,1-17 8-16,2-8 3 15,-1-16-6-15,2-6-4 16,5-13-2-16,2-10-1 16,5-13-10-16,5-10-3 15,1-10-7-15,-11 0-2 16,2 5-1-16,-14 6 0 15,-21 16 1-15,7 1-2 0,-22 19 1 16,-1 8 1-16,1 18-1 16,-7 14 2-1,5 12 1-15,5 8 0 0,11 1 1 32,4-4-4-32,13-7 0 0,4-10-3 0,15-13 3 15,2-4 2-15,16-17 3 16,5-11 5-16,-5-12 2 15,0-9-2-15,-13-10-2 16,-12-2-3-16,-11-2-1 16,-10 5 3-16,-23 8-4 15,-12 8-4-15,-12 15-2 16,-6 9-3-16,2 16-11 0,8 10-20 16,6 15-66-16,6 7-36 15,15 4-73 1,6 0-28-16,12-12 160 0</inkml:trace>
  <inkml:trace contextRef="#ctx0" brushRef="#br0" timeOffset="178816.9">28778 16202 946 0,'15'-15'416'0,"-6"0"-226"0,-14 2-64 15,-9 4-26-15,-12 4-56 16,-9 1-17-16,-16 5-23 16,-7 3-4-16,-5 8-4 15,1 6-2-15,11 9 3 16,8 7 3-16,7 7 0 16,8 0 3-16,11 2-2 15,12-2-1-15,10-8-1 31,10-4 3-31,11-15-5 16,4-5 1-16,11-18 6 0,2-9 4 0,7-23 16 0,5-9 16 16,1-17 17-16,-4-3-3 15,-17-4 5-15,-6 1-2 16,-15-5-15-16,-8 0-4 16,-1 3-12-16,-7 1-11 15,-11 18-6-15,2 10 3 16,-15 22-9-16,1 11-4 31,1 20-3-31,-8 14 2 0,8 24 0 0,1 13 0 0,-1 19 4 16,9 5-8-16,12-1 10 15,5 1-1-15,16-5-8 16,8-6 9 0,12 0-7-16,4-9 1 0,10-16 10 15,1-11-9-15,1-34 0 16,2-13 4-16,8-27 0 15,-3-8 3-15,3-13 7 16,-3-5-5-16,-13-2-8 16,-6 0 4-16,-20 6-6 15,-9 4 7-15,-14 11-4 16,-9 6-1-16,-3 18-3 0,-5 13-2 16,-12 22 7-16,-7 13-5 15,-4 20-1-15,5 5-6 16,2 7 5-16,8 2 4 15,15-4 2-15,3-1 5 16,21-12-3-16,11-6-3 16,18-19-1-16,6-7 2 15,12-21-2-15,2-9-3 16,-5-15 5-16,1-13-5 0,-6-11 6 16,-4-6 1-16,-3-9 5 15,-17-5-3 1,-5 0-3-16,-18 2 3 0,-14 8-7 15,1 12 2-15,-20 16 1 16,8 13-1-16,-5 25-4 16,1 10-2-1,4 23-10-15,6 13 2 16,5 17 9-16,7 6-6 0,12 10-11 16,4-3-13-16,14-7-26 15,13-6-11-15,8-15-40 16,4-10-35-16,-3-15-73 15,-8-11-46-15,-10-21 170 16</inkml:trace>
  <inkml:trace contextRef="#ctx0" brushRef="#br0" timeOffset="178987.91">29793 15772 1082 0,'-21'-19'461'0,"4"-10"-179"16,4-24-321-16</inkml:trace>
  <inkml:trace contextRef="#ctx0" brushRef="#br0" timeOffset="179488.19">27170 12916 1092 0,'-14'7'413'0,"2"-7"-271"16,5-16-139-16,-5-9-4 0,-3-16-9 16,-1-8-2-1,-1-15-16-15,4-3 3 0,2-4 1 16,2 4 8-16,4 14 14 15,3 1 2-15,3 16-13 16,3 7-22 0,3 8-67-16,-1 9-46 15,-4 10 134-15,1 4-31 0</inkml:trace>
  <inkml:trace contextRef="#ctx0" brushRef="#br0" timeOffset="179781.93">26774 12480 807 0,'-19'-17'277'16,"16"-5"-265"-16,1-2-6 15,6-3-8-15,14 2-3 16,-1-1-3-16,14 6 1 15,5 9 2-15,2 4 1 16,12 15 11-16,-3 7 2 16,1 14-1-16,-3 2 0 0,-10 14-16 15,-5-1-8-15,-9-2-33 16,-10-2-37-16,-17-13 56 16</inkml:trace>
  <inkml:trace contextRef="#ctx0" brushRef="#br0" timeOffset="180473.89">27108 11897 688 0,'0'0'278'0,"0"0"-191"16,0 0-16-16,3 8-30 15,4 9-10-15,13 42-9 16,-15-22-9-16,0 3-8 16,0 3-3-16,-2-1 0 15,2 2-2-15,2-3 1 16,-5-2 5-16,1-6-4 15,-3-7 0-15,-4-7-5 16,1-8-22-16,-11-11-62 16,-3-2-42-16,-9-17 76 0</inkml:trace>
  <inkml:trace contextRef="#ctx0" brushRef="#br0" timeOffset="180707.57">26441 12182 900 0,'11'-8'333'0,"31"-4"-274"16,16-4-13-16,31-5-22 16,15-4-14-16,7 2-18 15,-2 0-45-15,-3-3-104 63,-6 2-74-63,-7-8 130 0</inkml:trace>
  <inkml:trace contextRef="#ctx0" brushRef="#br0" timeOffset="180914.81">27371 12182 856 0,'0'32'430'15,"5"-6"-36"-15,9-1-353 0,3 1-39 16,-1 1-20-16,-6-2-88 16,-3 3-57-1,-5-9-100-15,-2-3 145 0</inkml:trace>
  <inkml:trace contextRef="#ctx0" brushRef="#br0" timeOffset="181114.97">27317 11909 1032 0,'2'23'382'0,"9"-4"-333"0,-1 3-170 15,3 1 75-15</inkml:trace>
  <inkml:trace contextRef="#ctx0" brushRef="#br0" timeOffset="181923.69">27671 12105 1126 0,'3'10'388'0,"9"9"-385"15,-7-1 6-15,-4 8-18 16,8 5-22-16,-4 2-28 15,-9 2-11-15,3-4 15 16,-8-6 13-16,1-7 40 16,10-3 10-16,0-12 9 15,-1 0 11-15,-1-8 2 16,-1 4-5-16,0 0-3 16,-2-10-10-16,-4-13-6 15,1-29 1-15,3 27-2 16,3 1-2-16,4 2 4 15,-2 2 0-15,6 3-4 0,-1 6 4 16,7 7-7-16,-10 0 0 16,7 8-1-16,0 3-3 15,0 6 5-15,4 7-1 16,-3 0 0-16,1 1 4 16,-6-3-5-16,-1-1 1 0,0-4 5 15,-2-1-2-15,0-4 2 16,0-5-5-16,-5-2-3 15,0-4 3-15,1 3 4 16,0 0 5-16,2-7-2 16,5-12-2-16,14-33-4 15,-8 28 0-15,4 3-1 16,-1 5 2 0,2 8 2-16,-3 3 0 0,-1 9-4 15,-1 3-1-15,-1 8-4 16,0 7 1-16,1 4 6 15,-1 2 5-15,2-2-4 16,1-5-1-16,3-7-1 16,-1-3-4-1,2-10 4-15,2-3 5 0,3-9 5 0,4-4 4 16,-4-8-1-16,-5-2-1 16,-14-3-10-16,-2 3-3 15,-6 5 0 1,-3 5-3-16,2 4 2 15,-3 4 0-15,-4 9-5 0,-9 4 6 16,-4 13 0-16,4 5-6 0,2 8 6 16,16 1-3-1,4-1 4-15,6-5 6 16,12-6-9-16,8-7-7 0,6-7-51 16,1-4-39-16,2-9-90 15,-9-7 108-15</inkml:trace>
  <inkml:trace contextRef="#ctx0" brushRef="#br0" timeOffset="182552.54">28538 12227 542 0,'8'0'189'0,"5"-4"-166"15,-3 2-18-15,-2-2-3 16,-8-2 2-16,1-4 2 16,10 2 8-16,-8-11 32 15,10-1 15-15,0-3 21 16,-11-3 0-16,6 1-20 15,-1-1-16-15,-6 3-24 16,4 7-7-16,-12 2-8 16,3 4-1-16,-6 7-4 15,-10 0 0-15,8 7 1 0,-10 4 1 16,-1 2 7-16,10 1-1 16,-2 2 1-1,4-1 1-15,2 2-2 0,-1-1 4 16,8 0 2-16,2-1-5 15,2-2 2-15,7-1-1 16,5-1 3 0,-2 0 2-16,14-3-4 15,3 0 1-15,-1-2-11 0,3-1-1 0,-7 0 4 16,-1 0-8-16,-10-1 0 16,-1 0 0-16,-7 1-23 15,-6 2-18 1,-16-2-101-16,-12-1 91 0</inkml:trace>
  <inkml:trace contextRef="#ctx0" brushRef="#br0" timeOffset="183605.75">24736 12220 998 0,'-40'-2'356'0,"12"-4"-294"15,10 0-35-15,0-5-9 16,3 2-7-16,2 1-14 16,2 6 3-16,1 18-5 15,0 9-1-15,0 19 6 16,-3 9-1-16,8 3 4 16,2 3-2-16,10-11-6 15,4-7 0-15,12-15 2 16,5-14 5-16,13-11 11 15,7-11 5-15,5-15 6 16,8-9 0-16,-8-15-9 16,-12-7-3-16,-16-2-6 0,-17 0-4 15,-21 8 1-15,-12 5 1 16,-22 13-3-16,-8 9 5 16,-9 18 1-1,7 9-3-15,5 18-1 0,4 4-5 16,10 7-15-16,9 0-18 15,14-7-69-15,6-4-45 0,18-9-88 16,4-7 137-16</inkml:trace>
  <inkml:trace contextRef="#ctx0" brushRef="#br0" timeOffset="185255.47">25091 11919 965 0,'-13'13'365'0,"-1"6"-280"15,2 8-47-15,2 11-24 16,-2 3-13-16,4 5-2 16,0 4-6-16,-3 2-13 0,4 4 0 15,0 2 1 1,3-3 3-16,3-6 14 15,0-7 2 17,-2-9 3-32,1-9 5 0,2-11 7 0,0-4-3 0,2-8-4 0,3-2-2 15,4-11-4-15,-1-4 1 16,3-17 0-16,1-4 1 16,-2-5-2-16,1-1-1 0,-7 8 1 15,0 6 2-15,-1 14 2 16,-3 5-1-16,1 11-3 15,-1 4-3-15,-2 13 0 16,2 6-4-16,1 7 0 16,3 0 1-16,7-1-2 15,-1-4 3-15,4-7 1 16,3-3 1 0,1-11 1-1,3-5 0-15,1-4 6 16,6-9 0-16,-7-9 5 0,7-1 2 0,-4-5-5 15,-1-3 1-15,-9 1-5 0,-11 2-1 16,-3 6 1-16,-8 4 0 16,-8 6 6-16,2 6-1 15,-6 6-8 1,-6 2-1-16,6 11-5 0,2-1-1 16,4 4 6-16,9 1 0 15,4 3-4-15,3-2 1 16,10 0-4-16,4-1 3 15,4-5 4-15,12-3-1 0,-9-1 2 16,6-4 2-16,1 1-2 16,-8 1-1-1,-1 0-2 1,-7 2-1-16,-7 3 1 16,-7 1-1-1,2 5 2-15,-5 0 2 0,-7 1 1 16,2 1 1-16,-10-4-1 0,3 1-3 0,0-5-1 15,-2 2 1-15,-3-4 1 16,0 0-2-16,3-4 2 16,7-1 0-16,4-8-1 15,-1-3 1-15,10-11-1 16,5-5-1-16,16-5 2 16,16-4 0-16,-3-9 2 15,1-5-2-15,-1-2-1 16,-5-2 1-16,-2 3-3 0,0 4 1 15,-11 8 0-15,-6 3 2 16,-10 10 2 0,-3 5 0-16,-7 8 2 15,-5 5-2-15,-1 6 0 16,-3 6 0-16,-3 4-2 0,0 3 0 0,2 5 0 16,0 2 1-16,7 4 0 15,5-1 0-15,6 1-1 16,9 1-3-1,7-4 1-15,1 0-3 16,2-6-1-16,-2-3 5 0,5-2 2 16,-2-3-1-16,6-4 0 15,-1-1-3-15,-5-3-2 16,1-1 6 15,-3-5 4-15,-5-2-3-16,-4-2 4 0,-4-3-4 0,-6 1-3 0,2-3 1 0,-5-6-2 15,-1 2 0-15,-4-3 2 16,-1-1 2-16,7 7-3 16,2-2 1-16,6 6-2 15,5 1 1-15,1 5 2 0,1 4-3 16,3 3-1-16,-2 7-1 16,-4 8 2-16,2 3 2 15,1 10 4 1,2 0-3-16,-5 8-3 0,2-2 0 15,-3-6-2-15,-5 2 4 16,4-9 0-16,-8-7-1 16,1-2 4-16,-1-7 1 15,5-5 2 1,2 2-2 0,-4-10-2-16,1-4-1 15,-2-10 0-15,0-6-1 0,6-3 0 0,1-3-2 0,1 0-3 16,0 2 3-16,-1 5-1 15,-1 5 1-15,-1 9 1 16,1 1-1-16,0 10-2 16,-3 2 0-16,4 7 0 15,-2 6 1-15,-1 3 7 16,1-1 0-16,-3 0-2 16,-1-2-1-16,1-6-5 15,-2 2-1-15,-2-7 5 16,1-2 4-16,1-4 3 0,-2 1-3 15,0 0-4-15,5-11-2 16,3-8-2-16,19-29 2 16,-12 26 2-1,-3-1 0-15,-1-5 0 0,4 2 0 16,-3 3 2-16,-1 0-2 16,-1 6 0-16,-6 4 0 0,-4 4 0 15,-2 6 1 1,-4 8-4-16,-1 6-2 15,-1 9-4-15,0 8-5 0,2 6-6 16,6 0-9-16,11-3-16 16,12-7-3-16,27-7-34 15,17-6-20 1,21-14 64-16</inkml:trace>
  <inkml:trace contextRef="#ctx0" brushRef="#br0" timeOffset="186715.33">28717 12085 972 0,'10'-1'7'15,"1"-1"0"-15,9-3 6 16,0-1-7-16,-4 1-1 16,1-4 0-16,0 1-2 15,-4-3 12-15,3 1 11 0,-7-3 21 16,1-1 7-16,-4 1 3 15,-5-2-6-15,0 3-4 16,-5 4 3-16,-1 4-7 16,1 2-7-16,-7 7-20 15,2 7-9-15,-4 6-11 16,-1 4 0 0,1 8 2-16,1-4 3 15,0 0 4 1,1 0 0-16,7-2-1 0,5-6-1 0,9 1-1 15,4-6 3-15,6-7 5 16,2-1 0-16,3-10-1 16,-2 0-3-16,0-6-7 15,-1-3-4-15,-2 0 3 16,-2-3 5-16,1 2 0 0,-10-1 1 16,-5-1-4-1,1 2-2 1,-13-3 3-1,2 4 2 1,-3 3 2-16,0-1-1 0,2 7 0 0,0 2-3 0,5 1 0 0,0 2-1 16,2 0-5-16,0 0 5 15,0 0-2-15,0 0-2 16,3 5 4-16,8 2-2 0,5 4 5 16,21 24 0-16,-25-22-3 15,0-1-1-15,-5 4-5 16,3 0 5-1,1 0 4-15,-6-3 0 0,5-8-1 16,-2 0-1-16,7-7-2 16,-3-3 0-16,9-5 2 15,-1-4 0-15,-3-5 2 16,2-2 0 0,3-1 4-16,-4 0 4 0,-4-6-3 15,-1 4 0-15,-11 4 1 16,-2 3-7-16,-4 10 8 15,-4 1 3-15,-6 6-5 16,-1 6 5-16,-1 10-8 0,0 4-3 16,4 9 1-16,-1-3-1 15,7 1 2-15,3-2-1 16,8-5-4-16,11 2 0 16,1-6 0-16,8-6 1 15,8-8 6-15,-1-3 3 16,7-10 2-16,0-1 1 15,3-8 1-15,-2-3-3 0,-2-4-3 16,-5-4-2-16,-8-1-3 16,-5 3 1-1,-9 8 0-15,-5 3 1 0,-14 11 0 16,-3 1 0-16,-9 11-3 16,-2 2 0-16,2 7-4 15,3 3-1-15,3-4 4 16,5 0 0-16,8 0 0 15,1-2-3-15,8 1-3 16,9-3 0-16,7-5 8 16,9 2 0-1,11-7 0-15,4 1 3 0,1 3-7 16,-5 3-1-16,-9 5 3 0,-10 1 0 16,-11 3 0-16,-8-1 1 15,-6 7-1 1,-8-1-1-1,-6 0-14-15,-5-1-15 16,-10-11-48-16,2-8-42 0,-3-17 405 0,-13-9-243 16</inkml:trace>
  <inkml:trace contextRef="#ctx0" brushRef="#br0" timeOffset="186899.76">29420 11772 1246 0,'32'-4'643'0,"-1"-13"-637"16</inkml:trace>
  <inkml:trace contextRef="#ctx0" brushRef="#br0" timeOffset="187632.98">22838 14802 808 0,'28'-11'285'16,"5"2"-231"-16,-2 4-10 0,-11 5-6 16,-3 3 0-1,-11 12 1-15,0 7 7 16,-11 23 5-16,-8 13-6 0,-16 22-15 15,-13 5-4-15,-5-1 5 16,1-6 1-16,7-12-5 16,8-8-1-16,5-14-19 15,10-7-20-15,3-23-93 16,5-11-79-16,0-27 108 16</inkml:trace>
  <inkml:trace contextRef="#ctx0" brushRef="#br0" timeOffset="187907.72">22489 15093 1131 0,'-31'34'412'16,"16"4"-341"-16,8 5-29 15,-2 6-41-15,-1 3-4 16,13 6-10-16,5 1-11 15,16-9-6-15,11-8-2 16,-1-17 11-16,10-10 12 16,12-18 16-1,10-11 5-15,22-22 4 0,5-12 1 16,6-16-23-16,-3-1-43 0,-19 6-121 16,-13 6 90-16,-24 9 12 15</inkml:trace>
  <inkml:trace contextRef="#ctx0" brushRef="#br0" timeOffset="194127.04">28288 16999 1101 0,'-24'-12'369'0,"14"3"-355"16,-2 4-4-16,9 3-5 16,7 3-3-16,-1 5-5 15,7 5 3-15,-1 20 0 16,-7 8 1-16,4 17 5 16,5 8-2-1,0-3-2-15,8-4 0 0,3-16-4 16,0-10-3-16,-2-18-17 15,-2-4-34-15,-3-9-71 16,-5-4-30-16,-3-2 133 16,-7-7-15-1</inkml:trace>
  <inkml:trace contextRef="#ctx0" brushRef="#br0" timeOffset="194374.83">28179 17323 878 0,'-18'6'338'0,"16"3"-253"0,10 0-31 16,-3 9-34-16,19 3-12 15,2 2-2-15,0 2-4 16,8-1-3-16,-4-1-3 0,3-3-1 16,3-4 5-16,0-8 9 15,0-8 10-15,9-14 29 16,3-11 23-16,0-13 6 31,1-8-8-31,-8-16-28 0,-6-7-24 0,-2 3-54 16,-10 8-39-16,-12 22-98 15,-5 13-61-15,-13 17 141 16</inkml:trace>
  <inkml:trace contextRef="#ctx0" brushRef="#br0" timeOffset="195386.73">28949 17692 513 0,'0'-1'205'0,"0"0"-111"16,0 0-22-1,0-3-3-15,0-1 6 0,0 4 8 16,0 0 2-16,0 0-1 15,0 0-14-15,0 1-36 16,4 15-13-16,9 66-16 16,-3-22-4-16,3 8 6 0,3 3-1 15,-4-2-3 1,0-3 1 0,-5-15 3-16,-1-14 2 0,2-22 11 15,-8-9 15-15,0-29 8 0,-6-19-2 16,-4-27-8-16,-1-11-12 15,-9-1-20-15,3 5-1 16,-5 7 0-16,4 8 0 0,3 9 0 16,4 9 1-16,8 20-4 15,3 5-5 1,11 10-1-16,4 7 1 0,6 6-6 16,3 7 0-16,6 10-4 15,-1 4-1-15,-11 3-1 16,-3 5 1-16,-21 6 10 15,-11-3 0-15,-5-3 4 16,-8-5-7-16,1-13-42 16,5-3-24-16,0-8-73 15,5-5-34 1,2-7 114-16</inkml:trace>
  <inkml:trace contextRef="#ctx0" brushRef="#br0" timeOffset="196495.59">29249 17895 1038 0,'22'-4'351'0,"10"-10"-343"0,3-3 2 0,2-9-6 15,-2 0-4-15,-4 1-3 16,-8-4-2-1,-13 5 1-15,-8-2 2 0,-12 2 10 16,-4 5 4-16,-7 5 7 16,1 7 2-16,-4 10-2 15,0 9-6-15,0 13-8 16,1 7 1-16,7 6-4 16,3 4 1-16,9-6 0 15,4-3-4-15,7-7 1 16,5-5 0-16,10-7 4 15,4-6-5-15,7-11 0 16,2-7 2-16,7-8-3 16,1-4 3-16,8-7-1 15,-4-3 0-15,-1-5 1 16,-5-3 1-16,-9 4 1 0,-3 6-2 16,-15 6 0-16,-3 7-1 15,-5 9 0-15,-1 2 2 16,-3 6-2-16,-2 0 8 15,1 1-8-15,-1-1-3 16,0 0 2-16,0 8-5 16,-1 20 6-16,-1 31-2 15,4-25-2-15,2-2-3 0,4-6 2 16,0 0 5-16,4-9-1 16,2-4 1-16,2-11 0 15,4-3 0-15,3-12 5 16,1-7 6-16,9-10 3 15,1-8-1-15,-4-8-6 16,-2-5 6 0,-8-3-6-16,-6 4 3 15,-11 1 3-15,-9 5-2 0,-13 9 5 16,-3 4-1-16,7 17 3 16,2 5-3-16,-5 14-3 15,1 8 2-15,0 12-7 16,5 12-1-16,5 16-3 15,5 5-3-15,2 13 1 0,5 0-1 16,4 2-2-16,-1 0 0 16,4 0-5-1,3 1-1-15,2-3-6 16,6-6-6-16,2-25 1 0,3-13 7 16,-1-24 8-16,-6-8 8 15,2-21 19-15,-2-6-6 16,-7-9 2-16,3-1-3 15,-9 1-14-15,-8 2 0 0,-8 1-5 16,-10 5-6-16,-5 7-11 16,-2 8-3-1,-2 9-1-15,1 6-3 0,-5 3 1 16,5 0 7-16,10-3 5 16,6 3 7-16,14-2 6 15,8-3-6-15,18-7 6 16,6-7 3-16,9-6 5 15,-2-6 0-15,-2-3 2 16,-2-2-3-16,-8 2 0 16,-7 0 0-1,-12 8 0-15,-6 4 5 16,-12 7 0-16,-2 6 6 0,-10 9-5 0,-2 6-3 16,-4 10-6-16,-1 4-3 15,4 6-1 1,4 1-1-16,12 1 4 15,7-4-1-15,12-3-2 0,7-4-7 16,8-10-35-16,4-4-24 0,6-12-69 16,3-7-46-16,6-8 113 15</inkml:trace>
  <inkml:trace contextRef="#ctx0" brushRef="#br0" timeOffset="196929.9">30739 17431 822 0,'-10'0'328'0,"-3"0"-211"15,-3 2-48-15,-2 6-36 16,-9 4-19-16,0 11-14 16,-3 6 1-16,-1 13 1 15,7 2 1-15,-2 7-3 16,4-2-2-16,24-14-3 15,0-4 0-15,16-14-1 0,11-9 3 16,-1-9 15-16,4-10 6 16,9-17 10-1,-5-7 4-15,-3-11-2 16,2-7-1-16,-16-4-8 0,-2 1-2 16,-14 5-5-16,-4 5-1 15,-8 7 9-15,-2 4 3 16,-1 14 0-16,0 1-1 0,0 17-12 15,-1 7-9-15,6 13-7 16,0 13-7 0,1 14-4-16,3 7-3 0,1 6 6 15,2 2-5-15,6-6-17 16,4-4-15-16,0-11-58 16,-1-10-36-16,-5-10 226 15,-3-9-94 1</inkml:trace>
  <inkml:trace contextRef="#ctx0" brushRef="#br0" timeOffset="197067.86">30767 17514 1294 0,'39'-13'414'0,"27"-9"-558"0,-1-4 27 15,5 1 46-15</inkml:trace>
  <inkml:trace contextRef="#ctx0" brushRef="#br0" timeOffset="197507.64">31635 17359 976 0,'0'4'400'0,"-2"-4"-197"15,1-6-208-15,0 5-52 16,0 0 4-16,-3-1 18 16,-19-8 12-16,-30-28 27 15,25 24 8-15,0-5 11 16,5-4 8-16,-1-4 7 15,7 0-6-15,16 2-16 16,0 0-10-16,17 10-4 0,-3 1-4 16,6 11-3-16,7 5-2 15,-13 10-7-15,-1 9-6 16,-9 15-2-16,-8 6 1 16,-1 8 2-16,-7 1 10 15,1-6 13-15,3-7 14 16,-4-11 20-16,14-5 5 15,8-9 0-15,5-3-8 0,27-10-15 16,6-1-4-16,11-13-18 16,5-4-45-16,-1-6-148 15,-1-8 132 1</inkml:trace>
  <inkml:trace contextRef="#ctx0" brushRef="#br0" timeOffset="198248.45">27638 18376 836 0,'-13'5'336'0,"1"2"-177"0,17 1-156 0,5 2-3 16,5 4-9-16,3 5 4 16,1 4 5-16,2 4-2 0,3 11 2 31,-2 4-6-31,-12 5-1 16,0-2 2-16,-7-6 0 0,-2-11 7 15,5-15 9-15,-6-4 3 0,-2-14 20 16,-2-9-4-16,-3-21-6 15,2-14-6-15,0-10-18 16,-4-7 2-16,6 7-4 16,2 7 2-16,2 8 3 15,7 7-2-15,6 14 1 16,-2 6-6-16,6 13-9 16,1 9-1-16,-7 17 1 15,0 7 3-15,-8 9 3 16,-7 4 1-16,-7-1 3 15,-6-4 3-15,-3-7 8 16,3-8 0-16,-7-9-8 0,1-1-19 16,4-13-70-16,4-3-43 15,22-14 78-15</inkml:trace>
  <inkml:trace contextRef="#ctx0" brushRef="#br0" timeOffset="200381.82">28234 18500 742 0,'-9'11'353'0,"-11"-4"-98"0,9-2-190 16,-5-4-20-16,-2-1-30 16,3-2-10-16,-15 1-13 15,5 1-1-15,6 3 1 16,2 7-1-16,10 2-2 15,4 7-1-15,10 5-2 16,6 2-1-16,11 3 3 16,2-5 4-1,7-4 7-15,3-6-3 47,-6-7 4-47,0-3 3 0,-6-15 0 0,-5-7 8 0,-3 0 3 0,-1-7-1 0,-11 2 2 0,-4 2 2 16,-2-4 0-16,-4 8 1 15,0 4-9-15,1 3-6 16,3 9-9-16,0-1-5 16,3 11 2-16,2 5-2 15,2-1 5-15,2 6 3 16,2 0 3 0,3-6 3-16,1-3 1 0,0-5-1 0,2-9-3 15,-1 2-6-15,-3-8-4 16,0 0 3-16,1-5 4 15,-3-8 3 1,3 3 7-16,0 1 0 0,2 1-1 16,2 6-1-16,1 8-3 15,4-1-5-15,4 11-1 16,2 5 0-16,3 3-2 16,-4 2 5-16,-5 5-2 15,1 1 1-15,1 0 1 16,3-5 1-16,2-14 10 15,-3-5 3-15,-4-13 8 16,-4-2 3-16,-2-2-3 0,-2-2-2 16,-5 3 1-16,-3-4-7 15,-10 2 3 1,-4 2 3-16,-7 6-8 16,-3 4 2-16,1 10-8 0,-3 6-8 15,0 8 0-15,2 4 0 16,0 8 0-1,5 1 4-15,16-3-3 0,4-2 0 0,7-8 2 16,4-6-3-16,0-4 8 16,1-3-3-16,7-12 1 15,-3-3 4-15,-4-8-7 16,0-2 2-16,-5 4 3 16,-2-2 0-16,-8 8-1 15,-2 4 1-15,-1 2-2 16,-3 5-2-16,0 4-2 15,2-3-1-15,0 0 2 16,0 4-2-16,-1 11 2 16,8 30-2-16,6-32-1 15,2-2 3-15,6-11 1 16,3-5 0-16,4-9-3 16,4-2 2-16,2 0-1 15,2-5-1-15,-10 2 3 16,-11 1-1-16,-2 4-1 15,-7 6 5-15,-5 2 5 0,5 3 5 16,-12 3 3-16,-1 1-4 16,5 9-9-16,1-1-4 15,2 8-5-15,3 3 5 16,-7-4 0-16,4 4 2 0,-2-1 3 16,1-2-2-16,13-4-5 15,-6 0 2 1,-4-6 0-16,4-7 0 15,-9 3 4-15,-2-3-4 0,5-5 1 16,1 3-1-16,-2 0-2 16,0 1 1-16,-3-12-1 15,0-4-1-15,2-24 2 16,12 25 1-16,-3 4-1 16,4 2 0-16,11 2 0 15,3 8-5-15,-3 8 5 16,4 7 2-16,-2 9 0 15,-3 1 2-15,-2 2-4 16,-5-6-3-16,-5-11 1 16,-3-1 2-16,-3-10 6 0,-3-4 4 15,2-6 2 1,0-6-3-16,-3-7 0 0,2 0-2 16,-5 0-3-16,1 3-2 15,3 8-1-15,0 5-1 16,2 8-2-16,2 3 3 15,1 9-4-15,3 4-1 16,2 11 9-16,0 5 0 16,2-2 4-16,1-3 2 0,6-3-6 15,-2-3-1 1,4-6-3-16,1 1 0 0,2-13 0 16,2-3 1-16,6-7 0 15,7-5 0-15,-6-6 3 16,0-1-3-16,-5-6 1 15,-10 0 1-15,0 0 1 16,-1-1 1-16,-11 0 11 16,-1 1 2-1,-7 3 5-15,-5 1 4 0,0 7-12 16,-9 3-5-16,6 10-6 16,-2 4-6-16,-4 11 1 15,5 7 0-15,5 20 0 16,6-1 3-16,11 12-1 15,9-3-1-15,2-13 0 16,4-1-3-16,12-19-1 0,-7-7-1 16,9-13 2-16,-3-10-2 15,0-5 5-15,3-5 2 16,-5-7 2-16,5 2 3 16,-25-4-1-16,2 0 1 15,-17 6 1-15,-13-2 3 16,13 4 2-16,-4 1 0 15,-5 8-3-15,8 6-5 0,-6 5-8 16,-2 9-3-16,17 15-6 16,-6 8 1-16,2 10 3 15,8 7 3-15,3 2 3 16,-4-5-1-16,19-7 3 16,0-8-4-16,-1-16 2 15,5-3 1 1,-7-8 1-16,-1-9 0 0,-3-5 1 15,1-5 2-15,-4-1 1 16,-3-8 3-16,-4 4-3 16,-5-1-1-16,-6 3-1 15,-1 12 0-15,-5 2-3 16,0 5 1-16,-3 4-2 0,-4 2-1 16,4 10 1-16,1 7 1 15,3 1-2-15,4 4 1 16,5-3 3-16,4-1-3 15,8 1 2 1,0-7-2-16,6 0-1 0,8-9 3 0,-1-8 0 16,2-5-2-1,-4-7 2-15,-4-10-3 16,-8-5 4-16,-2-4 1 0,6-4-2 16,-1 7 0-16,6 6 0 15,-1 6 0-15,-4 15-3 16,0 7-5-1,0 22-11-15,-3 13-2 0,-6 11-3 16,-4 3-3-16,-8-7-24 16,-3-9-25-16,-13-11-88 15,-2-15-43-15,-13-10 126 16</inkml:trace>
  <inkml:trace contextRef="#ctx0" brushRef="#br0" timeOffset="200532.68">30175 18438 1480 0,'43'-3'520'0,"12"-9"-463"16,12-14-212-16,1-4-125 15,6-3 166-15</inkml:trace>
  <inkml:trace contextRef="#ctx0" brushRef="#br0" timeOffset="201479.83">31148 18262 951 0,'5'10'512'0,"-1"-9"-17"16,-2-5-384-16,-6-1-98 15,2 4-9-15,1 0-26 16,-16-7-10-16,-35-4-12 16,38 19-1-16,-3 6 12 15,-2 2 2-15,12 3-1 16,1-1 2-16,4 1 6 16,2-2 6-16,7-3 12 15,4-1 5-15,-1-6-1 16,4-5 4-16,5-2 9 0,-4-4 4 15,2-5 9-15,2-2-2 16,-13-5 3 0,-1-2 2-16,2-2 4 15,-10 3 3 1,6 6-5 0,-2 0-5-16,-4 8-11 0,3 3-8 0,-2 1-6 0,2 0-9 0,0 0-4 15,0 3 2 1,5 16 1-16,13 29 8 0,-5-31-1 15,-1-6 1-15,3-4-2 16,-3-2-2-16,-6-5-1 16,0-2 2-16,0-7 2 15,-3-1 6 1,0-9 1-16,3-2-1 0,-2-5 0 16,2 2-3-16,0 6 1 15,0 3-2-15,-4 10 2 16,1 2-2-16,-2 0-1 15,-1 3-3-15,0 0-1 16,0 0 2-16,7 11 4 0,-5 7 1 16,40 27 3-16,-27-31 1 15,7-5-2-15,0-3-1 16,0-9-3-16,4-3-2 16,6-10 4-16,-4-4 0 15,1 1 1-15,-4-2 5 16,-11-5-2-16,-4-1-3 15,-4 3 4-15,-5 5-2 16,-13 7-3-16,3 4 3 0,-10 8-9 16,1 4-1-16,5 9 0 15,0 5 0-15,2 5 6 16,10-1-1-16,1-2 1 16,-2-2-1-16,19-5-1 15,-3-3 1-15,5-2 0 16,10-2 3-1,-6-5-9-15,2-1-4 0,3 0-3 16,-2-4-4-16,-9 0 8 16,1 3 6-16,-6-4 5 15,-1 1 0-15,-2-1 5 16,1-2 2-16,-3-2 2 16,1-1 1-16,-2-6-3 0,-3 0-4 15,3 1-3-15,-3 3-6 16,0 7-16-1,0-1-19-15,-3 8-59 0,0-2-24 16,0 0-89-16,0 0-24 16,0 0 151-16</inkml:trace>
  <inkml:trace contextRef="#ctx0" brushRef="#br0" timeOffset="202490.09">31544 18664 985 0,'6'-13'383'0,"0"-5"-277"15,4 0-32 1,11-4-47-16,-11-2-10 16,10 7-13-16,-5-1-4 0,-13 3 16 15,6 5 9-15,-14-3 13 16,-4 0-2-16,-2 2-10 16,-1 3-10-1,-1 12-16-15,-2 4-5 0,-6 13-8 16,2 6 1-16,10 12 9 15,0 3 0-15,10-5 5 16,0-7-1 0,11-8-1-1,6-11 3 1,8-4 4-16,9-7 2 16,-4-15 2-16,6-1-1 0,-1-8-1 0,-3 0-3 0,2-2-3 15,-3-3 1-15,-3 4 4 0,-2 0 1 16,-3 7-1-1,-8 6 3-15,-4 7-4 0,-7 3 1 16,-14 2 2-16,3-2-5 16,-9 8-5-16,3 2 0 15,5 1-2-15,0 7-2 16,5-3 5-16,3 0-3 16,8 2-1-16,2 2 2 15,10-1-2-15,1-2-1 16,4 2-4-16,-2-1-4 15,-3 0-8-15,-1 5 7 0,-18-8 1 16,3-1 0-16,-13-3 6 16,-5 1-5-16,1-3 11 15,-2-2 3-15,8-4 10 16,-2-2 2-16,2-10-3 16,6-6 1-16,13-14-3 15,4-12-2-15,16-3-2 16,4-3-1-1,-12 4-6-15,6 6 0 0,-7 12-3 16,-2 7-1-16,-1 13 3 16,-3 6-1-16,-5 9-6 15,-2 4-1-15,-1 9-2 16,1 5-1-16,-1 6 6 0,1 1 7 16,1-1-7-16,-2-5-2 15,1-2-15 1,0-3-11-16,-2-6-15 15,-1-1-7-15,0-8-14 0,-1-4-15 16,-2-8-35-16,-1-4-19 16,-3-3-20-16,-3-3 224 15,-3 2-61-15</inkml:trace>
  <inkml:trace contextRef="#ctx0" brushRef="#br0" timeOffset="202651.01">32229 18552 519 0,'-1'0'290'16,"-1"0"-37"-16,1 0-156 16,1 0-20-16,0 0-36 15,18-1-14-15,30-14-35 16,-25 5-22-16,-4 2-62 16,-2 1-28-16,-4 0 72 15</inkml:trace>
  <inkml:trace contextRef="#ctx0" brushRef="#br0" timeOffset="202865.01">32364 18409 909 0,'0'0'455'0,"4"6"-112"0,2 6-233 0,0 8-103 16,36 31-17-16,-32-17-36 15,2 1-16-15,-12 1-42 16,-4-5-6-16,-1-14-2 16,-2-8-11-16,-3-15-33 15,1-10 98-15</inkml:trace>
  <inkml:trace contextRef="#ctx0" brushRef="#br0" timeOffset="203021.78">32226 18320 1296 0,'7'5'454'16,"3"-4"-371"-16,4-1-263 16,1-1-75-16,-1-2 150 0</inkml:trace>
  <inkml:trace contextRef="#ctx0" brushRef="#br0" timeOffset="204635.79">32497 18434 996 0,'12'6'404'0,"1"0"-236"0,-2-1-126 16,-1 2-6-16,-4-1-15 15,-3 3 3-15,1 4-14 16,2 1-1-1,-11 6-4-15,1 2-5 0,-5-3 3 16,-1-1-1-16,10-4-4 16,0-3 0-1,0-5 1-15,2-4-1 0,-6-4 7 16,3 1 2-16,0 0-2 16,0-10 7-16,1-13-2 15,6-28 0-15,-17 27 15 16,3 0 4-16,1 2 9 0,4 0 4 15,2 7-12-15,5 3-4 16,4 5-11-16,-3 4-7 16,10 3-2-16,-5 2-2 15,2 11-3-15,5 5 0 16,-10 6-1-16,4 1-3 16,-1-6 1-1,-4-1 1-15,0-7 1 0,-2-5 1 16,-4 0 0-16,0-5 0 0,-6-3 1 15,5 2-1 1,0 0-1-16,-1-6 0 16,1-15-5-16,0-28 1 0,8 28 5 15,2 4-1-15,6 3 0 16,3 3 1-16,-2 8-7 16,1 5 1-16,-2 9-2 15,-1 4 0-15,2 6 3 16,-1 1 4-16,1 1-1 15,4-2 1-15,6-6 2 16,3-3-2-16,7-6 1 16,-3-4 2-16,-2-4 3 15,-1-6 2-15,-8-6-1 16,0 0-7-16,-11-6 0 16,0 1 0-16,-6 0 3 15,-5 1 4-15,-3 2-5 16,-9 3-4-16,-3 3 2 0,5 6 0 15,-14 7 0-15,-2 3 1 16,3 7-1-16,-7 1-1 16,13-1 1-16,5 3 0 15,-1-2-3-15,11-2-3 16,5 2-1-16,7-8 1 0,12-1 9 31,2-4 3-15,-7-4 7-1,0-2-4-15,-2-6 0 0,-6 0 2 0,3-3-2 0,-6 3 11 0,-5 4-2 16,-1 0-9-16,2 5 1 16,0 2-8-16,-1 5-3 15,-1-4 1-15,0 0 5 16,0 12-6-16,1 6 0 16,7 28 6-16,4-33-12 15,2-3 7-15,2-8-3 16,3-7-5-16,4-11 6 15,0-8-4-15,2-11-6 16,-3-5 3-16,-6-1 0 16,-4 1 5-16,-8 2 13 15,-2 1 3-15,-3 0 1 0,-2 2 9 16,-4 7-2-16,-3 10-2 16,0 10 5-16,-4 8-9 15,0 13 3-15,1 13-4 16,1 17-10-16,4 4-2 0,5 3-5 15,3-5 1-15,8-5 6 16,0-7 1-16,12-2-13 16,0-3-2-16,-2-9-6 15,5-2 5-15,2-17 14 16,2-6 0-16,9-9 5 16,3 0 2-16,0-6-7 15,-3-1 1 1,-10-1-5-16,-7 0-4 0,-7 6 9 15,-6 2-4-15,-3 7 2 16,-6 2-1-16,-9 6-7 16,4 2 3-16,-15 6 4 15,16 1 0-15,-3 3 1 16,-6 1-3-16,14-2-3 16,-8 0-2-16,14-2 2 15,9-2-3-15,12 1-6 0,3-3 4 16,4-4 3-1,2-2 7-15,1-6 12 0,1-3 5 16,-1-5 5-16,-4-3 0 16,-11-2-10-16,-8-2-3 15,-11-1 4-15,-4 1 0 16,-9 5-3-16,-1 2-1 16,-7 7-14-16,-3 8-1 0,-3 4 2 15,-1 7-2-15,4 9 1 16,6-4 4-1,15 2 1-15,2 1-4 16,2-5-1-16,1-2-12 0,9-7-6 16,4-2 6-16,0-10 8 15,5-6 1-15,-7-9 8 16,-4 0 0 0,2-4-3-16,-2-2 3 0,-2 3 6 15,-2 1-2-15,-1 10-4 16,-1 5-1-16,-2 15-5 15,1 3-2-15,2 21-7 16,-5 6-8-16,-1 14-21 16,-1 6-13-16,-3-6-45 15,-4-2-26-15,-4-16-90 0,-9-7-36 16,-23-18 158-16</inkml:trace>
  <inkml:trace contextRef="#ctx0" brushRef="#br0" timeOffset="204828.63">32859 18194 1484 0,'42'-9'547'0,"5"-3"-418"0,11-6-210 16,-5-1-87-16,-12 1 99 15</inkml:trace>
  <inkml:trace contextRef="#ctx0" brushRef="#br0" timeOffset="-78060.68">15086 14887 2047 0,'-120'-185'-1024'46</inkml:trace>
  <inkml:trace contextRef="#ctx0" brushRef="#br0" timeOffset="-76463.26">14725 14941 998 0,'-2'10'394'0,"2"-7"-286"15,7-3-80-15,17-4 16 16,9-5-6-16,14-5 1 16,10-3 3-16,21-2 9 15,9-1 8-15,11 0 15 16,6 1 1-16,12 2 3 16,0 3 0-16,0 4 2 15,-1 3 0-15,-8 3-7 16,-3 0-6-16,-9 2-16 15,-7 1-3-15,-22 1-11 16,-8 0-9-16,-18 3-21 16,-10-1-14-16,-28 0-53 15,-8-1-28-15,-17-1-51 16,-11-4-31-16,-8-5-58 16,-5-2-70-16,-1-7 179 15,-1-5-138-15,10-6-21 0</inkml:trace>
  <inkml:trace contextRef="#ctx0" brushRef="#br0" timeOffset="-76167.31">15876 14433 714 0,'13'-2'375'0,"11"2"-213"16,7 3-107-16,12 4 58 15,4 1-61-15,10 11-26 16,4 4-9-1,2 11-11-15,-1 4 3 0,-5 9 14 16,-6 5 10-16,-11 6 16 16,-9 3 2-16,-17 6 8 15,-13 1 1-15,-16 0-1 16,-10 2-6-16,-15-5-16 16,-7-3-10-16,-10-7-32 15,-3-6-22-15,3-14-41 16,-1-7-27-16,7-16-54 15,6-10 103-15,18-13-92 16,18-6-47-16</inkml:trace>
  <inkml:trace contextRef="#ctx0" brushRef="#br0" timeOffset="-75639.87">17153 14305 1049 0,'26'-8'421'0,"-12"4"-286"16,-10 2-87-16,-1 7 6 16,-3 5-12-16,-4 16-10 15,-8 8-2-15,3 16-1 16,-1 8-2-16,-1 11-6 15,1 5 0-15,1 0 6 16,1-1 4-16,-1-9 1 16,2-7-3-16,-2-16-1 15,3-6-4-15,0-17-4 16,0-7-5-16,-3-17-2 16,5-12-6-16,0-18-4 0,3-9 3 15,4-15 0-15,1-8-3 16,10-8-3-16,0 0 1 15,10 5-2-15,4 7 1 16,1 14 2-16,3 11-2 16,0 23 0-16,1 14 0 15,-4 19 0-15,2 12 2 0,-7 15-1 16,-2 7 2-16,-3 7-2 16,-3 2-2-16,-4 2-3 15,-4-4-4 1,-7-8-16-16,-4-6-18 0,-8-12-41 15,-4-7-29-15,-5-12-55 16,-7-8 120-16,-1-11-8 16,-6-10-53-16,-3-4 11 15</inkml:trace>
  <inkml:trace contextRef="#ctx0" brushRef="#br0" timeOffset="-75469.96">17027 14719 777 0,'27'1'412'16,"5"0"-214"-16,11-1-128 16,4-2 47-16,5-1-45 15,2 0-20-15,-4 1-71 0,-2-1-38 16,-5-2-68-16,-4 0 94 16,-10-4-82-16,-4-1-57 15</inkml:trace>
  <inkml:trace contextRef="#ctx0" brushRef="#br0" timeOffset="-75127.27">17857 14340 709 0,'4'0'341'16,"-3"1"-195"-16,-5 0-98 15,3-1 32-15,0 0-29 16,-2 0-5-16,-20 9 3 16,-25 15 7-16,25-8 3 15,3 2 8-15,1 4 10 16,0 1 1-16,7 4-5 16,5 1-2-16,11 2-19 15,4 0-13-15,9-1-15 31,3 0-11-31,6-1-11 0,7-3-7 0,0-5-20 0,1-1-18 16,-5-8-43-16,0-4-31 16,-3-7 82-16,-6-4-67 15,-5-17-37-15</inkml:trace>
  <inkml:trace contextRef="#ctx0" brushRef="#br0" timeOffset="-74779.34">18345 14204 1046 0,'-6'8'389'0,"-9"-5"-301"15,-1-3-74-15,-4 1-3 16,-1-1-8-16,-5 2 6 15,2 0 5-15,4 5 21 16,0 0 7-16,3 6 3 16,4 4 2-16,6 10 3 15,3 4 4-15,7 15-3 0,1 7-10 16,-2 10-9 0,3 4-3-16,2 3-4 0,-4-1 0 15,-2-5-15-15,-4-5-15 16,-8-14-50-16,-1-10-29 15,-7-18-82-15,-5-11 120 16,-4-16-101-16,0-9-60 16</inkml:trace>
  <inkml:trace contextRef="#ctx0" brushRef="#br0" timeOffset="-74611.21">17983 14589 663 0,'33'10'400'0,"5"-2"-210"16,2-5-131-16,8-6 57 16,0-3-156-16,-2-7 40 15,-2-2-54-15,-6-5-39 16</inkml:trace>
  <inkml:trace contextRef="#ctx0" brushRef="#br0" timeOffset="-74191.29">18827 14471 729 0,'0'-4'381'16,"-4"-12"-233"-16,-2-5-111 0,2-11 84 15,0-3-106 1,6-6-20-16,1 0-2 15,8 0 11-15,3 4 9 0,12 8 14 16,4 5 4-16,5 18 3 16,-2 8-1-16,1 19 6 15,-7 12 0-15,-3 16-7 16,-4 6-5-16,-12 15-6 16,-3 3-4-16,-6 4-2 15,0-3-1-15,-7-7-5 16,6-6-2-16,3-11-6 15,6-9-1-15,2-16-2 16,2-7 0-16,0-17 0 16,-3-4 2-16,0-12 3 15,-6-2 2-15,-11-7 2 16,-6 0 0-16,-15 1-11 16,-5 1-16-16,-9 10-48 15,1 4-35-15,-9 8 78 0,8 5-62 16,5 3-42-16</inkml:trace>
  <inkml:trace contextRef="#ctx0" brushRef="#br0" timeOffset="-72881.21">18093 15662 679 0,'-3'-21'425'0,"2"-9"-194"0,8-12-141 16,1-6 88-1,9-4-102-15,0-5-14 0,-1 3-18 16,-1 3-12-1,-6 6-13-15,-5 3-5 16,-13 13-6-16,-7 6-1 0,-10 15-1 16,-5 8-1-16,-6 12-1 15,-4 7 1-15,2 10-2 16,-2 4 0 0,10 2-3-16,3 0 0 0,15-5-2 15,6-3-1-15,14-8-1 16,8-5 0-16,19-5 0 15,6-2 0-15,8 1 2 16,2 2-1-16,4 3 3 16,-3 4 2-16,-4 7 0 15,-3 3 0-15,-11 3-2 16,-1 0 0-16,-4-3-1 0,-3-3 4 16,3-7 5-16,1-7 2 15,5-11 7-15,1-8 4 16,4-13 8-16,-1-8 0 15,-1-9 2-15,-1-5-4 16,-6-2-4-16,-7 0 0 0,-10 2-4 16,-10 7-5-16,-11 12-8 15,-8 12 1 1,-14 16-2-16,-6 12 0 0,-5 16 1 16,3 6-3-16,4 13-2 15,10 0-1 1,16-1 2-16,11-2-2 0,25-12-2 15,10-6-1-15,16-18-2 16,6-7 1-16,9-14 3 16,2-8 1-16,-1-11 3 15,-8-3 6-15,-8-1 3 16,-7-1 1-16,-12 3 5 16,-8 1 0-16,-17 7-2 15,-4 5-2-15,-12 8-2 16,-1 1-3-16,-9 6 0 15,4 1-2-15,5 4-6 0,5 3-2 16,10 3-2-16,4 2 3 16,12 0-1-16,2 3 0 15,9 2-1-15,-1 4-4 16,-3 4-2-16,-2 0-2 16,-9 4 1-16,-4-1-3 15,-9 3 4-15,-4-4-2 16,-5-3-1-16,-5-6 6 0,-2-8 5 15,2-6 3-15,1-15-1 16,5-8 0 0,5-13-3-16,9-7 1 15,6-7 1-15,6-5 1 0,10 2-2 16,2 2 0-16,1 13 0 16,3 8 5-16,-1 16-1 15,-3 10 0-15,-5 16-2 16,-5 9 0-16,-8 9-2 15,-2 3-5-15,-6-1-18 16,-4-2-19-16,-7-8-51 16,-3-7-34-16,-8-16 90 15,-4-6-72-15,-1-18-41 16</inkml:trace>
  <inkml:trace contextRef="#ctx0" brushRef="#br0" timeOffset="-72709.1">19388 14979 893 0,'8'0'477'0,"2"0"-294"0,8-2-233 15,-3-2 158-15,12-3-134 16,3-2-72 0</inkml:trace>
  <inkml:trace contextRef="#ctx0" brushRef="#br0" timeOffset="-71415.43">20091 15174 1107 0,'6'13'462'0,"-12"-5"-318"15,-8-4-111-15,-9 0 12 16,-4-2-14-16,-6 4-25 15,-4 3-4-15,3 3-4 16,-2 5 1-16,5 4 0 0,6 5 3 16,13 5 5-16,4 0 1 15,14-3 4-15,6-1-1 16,11-5 2-16,2-8 2 16,10-11 8-16,-1-5 6 15,3-18 9-15,0-7 3 16,-4-12-4-16,-3-5 1 0,-9-11 0 15,-5-3 2-15,-10-4-4 16,-4-3 0 0,-11 1-5-16,-1 5-3 0,-3 10 4 15,0 5 1-15,1 14 2 16,1 8-8-16,4 18-6 16,4 10-6-16,8 20-2 15,3 9-3-15,4 12-2 16,2 5-3-16,5 7-4 15,3 3-1-15,3-2 1 16,2-1-1-16,-1-11-2 16,-2-6 1-16,-1-9-2 15,-1-8-1-15,-3-15 1 16,-2-9 1-16,-5-16-1 16,-2-7 3-16,-4-12-1 15,-1-3 0-15,-1-6 1 0,-1-1 0 16,-3 4 0-16,1 5 0 15,0 8 0-15,1 7 0 16,3 13-1-16,2 7 0 16,4 12 1-16,1 6-1 15,3 7 1-15,4 0 0 0,5 4 0 16,-2-2 0-16,2-4 1 16,1-3-1-1,-3-9 0-15,-1-5-1 0,-4-6 0 16,-4-5-1-16,-5-6 2 15,-1-4 0-15,-1-3-1 16,-5 3 2 0,1 0 0-16,-2 2 2 0,1 5-2 15,0 2-1-15,3 6 0 16,1 3 0-16,3 7 0 16,3 0-1-16,3-1 0 15,5 1 1-15,5-4-2 16,2 0 2-16,6-6 0 15,2-7 0-15,-4-4 1 16,2-3 1-16,-4-7 2 16,-3-2 0-16,-8 0 3 15,-5-2 1-15,-11 2 0 0,-4 2 0 16,-8 5-2-16,-6 3-2 16,-2 8-3-16,-3 5-1 15,0 9-2-15,4 5-1 16,4 5 0-16,5 1-2 15,7 1 0-15,5-1 1 0,9-3 1 16,1-4 1-16,5-8-2 16,3-3 1-1,1-8 1-15,-2-5 2 16,-2-7 0-16,0-2 1 0,-8-6 4 16,4 2 1-16,-7-3 2 15,-4 2-3-15,-2 5 3 16,0 2-1-16,-1 5 0 15,0 5-2-15,2 7-3 16,-4 3-1-16,5 5 0 16,5 3-1-16,2 1 0 15,4-1 0-15,4 0-3 16,3-2 0-16,1-8 4 16,6-4 1-16,-1-11 0 15,-2-6 3-15,1-6-1 16,-4-6-1-16,-6-5 2 0,-2-5 2 15,-5-4-4-15,-3-1-2 16,-3 3 4 0,-3 5-4-16,-3 6-1 0,2 7 0 15,0 13-1-15,0 9-1 16,2 21-2-16,4 8-1 16,2 17-11-16,5 6-6 15,6 7-36-15,4 3-26 16,3 0-92-16,2 1-30 0,-4-11 138 15,-3-2-118-15,-13-9-64 16</inkml:trace>
  <inkml:trace contextRef="#ctx0" brushRef="#br0" timeOffset="-70260.24">18155 17052 1086 0,'-23'26'427'0,"10"-12"-312"16,6-28-87-16,7-14 10 0,7-22-21 15,1-4-8-15,7-11 2 16,0-6 9-16,7-4 6 16,-1 5 0-16,-4 10-2 15,1 8 3-15,-6 14-1 16,0 7 1-16,-5 15-3 15,0 13-4-15,-2 13-5 16,-1 6-3-16,0 7 0 16,3 4-4-16,6 1-2 15,1 3-3-15,7-5-3 16,4-1-2-16,6-2-3 16,5 0-2-16,-1 0-9 15,1 1-2-15,-6 5-6 16,-3-1-3-16,-13 5-8 15,-4 2 2-15,-12-2 1 0,-9-1 3 16,-6-6 16 0,-1-3 7-16,0-14 14 0,0-8 7 15,9-19 21-15,1-10 7 16,15-16 7-16,2-8 4 16,14-14-3-16,1-8 0 15,4-1-4-15,6 3-3 0,-1 9-13 16,1 7-5-16,-8 12-6 15,2 11-2-15,-9 22-1 16,0 11-6 0,-4 18-5-16,-3 8 0 0,-1 14 3 15,-1 4-2-15,0 5-3 16,0 1 2-16,-2-3-7 16,0-4 1-16,-2-9 3 15,0-6 0-15,-1-10-8 16,-3-6 0-16,0-9 1 15,-1-3-4-15,0-12 4 16,1-3 1-16,1-10-4 16,1-1 1-16,1-3 6 15,3-2 2-15,0 3-1 16,2 2 1-16,2 8 1 16,1 4-1-1,3 13 0-15,2 3-1 16,-2 12-1-16,4 3-3 0,4 5 3 0,-1-1 0 15,3 1 0-15,-2-3-3 16,1-7-1-16,0-2 0 16,1-9 0-16,-2-3 1 15,-5-7-1-15,0-3 0 0,-6-4 1 16,1-1 2 0,-7 0 1-16,-1-1 0 15,-5 4 8-15,-2 2-3 0,-3 4 3 16,-1 4-1-16,-2 6-3 15,3 6 2-15,0 4 0 16,4 2 1 0,2 1-8-1,4-1-1 1,7-3-5-16,4-3-2 0,5-8 4 0,0-7-3 0,2-8-2 16,0-5 0-16,-7-1 5 15,-1-5 2-15,-11 2 2 16,-5 1-2-16,-7 6-15 15,-8 3-8-15,-7 7-21 16,-2 7-15-16,1 4-41 16,1 4-30-16,5 3 83 15,4 0-67-15,8-2-24 0</inkml:trace>
  <inkml:trace contextRef="#ctx0" brushRef="#br0" timeOffset="-69304.31">19611 16253 956 0,'1'2'490'0,"0"-1"-272"0,-3-1-146 16,1 0 65-16,0 0-80 15,1 0-22-15,0 0-17 16,0 16-3-16,4 34-15 15,2-26-1-15,6 1-2 16,-1-1 1-16,1-3 3 16,-3-3 2-16,4-9 5 15,-3-6 3-15,0-5 8 16,-2-7 0-16,-6-8 7 0,-1-3-1 16,-1-4 6-16,1-2 0 15,-2 0-2 1,-1 0-4-1,0 6-4-15,1 2-3 0,0 8-6 0,2 4-3 16,2 7-2-16,1 6 1 16,4 5-6-16,3 4 2 15,4 1-1-15,2-1-3 16,3-2 0-16,0-4 1 0,4-8-2 16,1-2 2-16,-1-11 0 15,-2-4 2-15,-4-12 2 16,1 1 4-16,-6-8 8 15,-4-1 2-15,-6-2 4 16,-4-1-1-16,-5 4 3 16,-1 2-1-16,0 9-3 15,-2 1-3 1,0 13-7-16,3 7 0 0,4 14-6 16,2 8-2-16,6 9-2 15,3 2-1-15,7 5-2 16,2 2 2-16,8-3-3 15,4-4-3-15,3-10 3 16,3-5 0-16,-4-10-2 16,1-5 0-16,-6-8 5 15,-3-4-3-15,-6-9 4 0,-8-3 0 16,-5-2 1-16,-6-1 1 16,-6 5 1-16,-4 3 0 15,-4 7-4-15,-4 3-2 16,2 10-3-16,-4 7-1 15,1 10 1-15,4 0-2 0,4 6-1 16,5-2-2-16,5-3 0 16,4-1-4-16,5-9 4 15,5-5 2 1,6-9-4 0,-1-8-1-16,0-12 5 0,-2-5 1 0,-4-8 3 15,-3-3 5-15,-2-2 0 16,-5-3 1-16,-4 1 4 15,-1 5 2-15,-2 7 0 16,1 5 0-16,1 8 1 16,-1 7-2-16,5 12 0 15,0 11-3-15,6 16-1 16,2 6-3-16,3 11-5 16,1 5-7-16,4 7-40 15,3-1-25-15,1-1-76 0,1-7-43 16,-2-13 134-1,0-9-112-15,-1-20-63 16</inkml:trace>
  <inkml:trace contextRef="#ctx0" brushRef="#br0" timeOffset="-68747.1">20399 15725 981 0,'-2'10'427'0,"-1"6"-286"0,0 14-106 16,3 5 31-16,1 8-40 16,2 6-16-16,2 2-8 15,2-2-3-15,5-2 2 16,-1-2 1-16,-2-10-2 16,1-5-3-16,0-13 7 15,-2-7 9-15,2-10 10 16,-1-6 4-16,-3-8 0 15,3-6 1-15,1-5 5 16,3-1 4-16,-3-1-6 16,5 2-7-16,-4 3-8 15,2 4-1-15,2 8-3 16,-3 1 0-16,5 9-2 0,-4 2-3 16,4 7 1-16,0 1-2 15,5 1-1 1,0-2 2-16,4-3 13 15,5-6 5-15,6-6 11 0,4-10 6 0,0-10 3 16,5-5-1-16,-3-6 3 16,-1-4-4-16,-11 1-13 15,-2 3-6 1,-12 5-11-16,-6 8-5 0,-9 14-6 16,-7 10-1-16,-7 15 1 15,-1 8-1-15,0 13 2 16,4 5-2-16,8 4-3 15,5-4 0-15,15-8-12 16,7-9-18-16,14-20-85 16,4-12-58-16,10-19 131 15,1-12-95 1,1-12-68-16</inkml:trace>
  <inkml:trace contextRef="#ctx0" brushRef="#br0" timeOffset="-68196.3">18831 17467 1006 0,'6'7'410'0,"1"8"-287"16,7 9-94-16,2 5 18 15,3 10-41-15,-1 4-14 16,-1 8-6-16,-1-3-6 16,-6-6-11-16,-5-5-10 15,-5-11-33-15,-4-6-18 0,-9-17-34 16,-2-11 86-16,-6-12-69 16,-4-6-33-1</inkml:trace>
  <inkml:trace contextRef="#ctx0" brushRef="#br0" timeOffset="-67910.19">18705 17546 357 0,'-21'-50'334'16,"2"1"-88"-16,10 0-121 16,6 0 90-16,13 0-74 15,4 6-15-15,12 5-31 16,8 7-15-16,7 12-24 16,0 7-12-16,1 14-23 15,-4 8-4-15,-7 14-9 16,-5 3-2-16,-14 8-4 15,-6 2 1 1,-16-1-1-16,-5-1 1 0,-13-8 5 16,-1-6 1-16,-4-11 4 0,-2-5-3 15,6-10-1-15,3-7-1 16,10-8-10-16,5-4-13 16,11-5-46-16,6 2-29 15,13 2-50-15,6 1-16 16,9 6 95-16,4 7-92 15,6 9-35 1</inkml:trace>
  <inkml:trace contextRef="#ctx0" brushRef="#br0" timeOffset="-66968.61">19201 17384 521 0,'4'15'357'16,"-4"-4"-144"-16,-2-3-117 15,0-2 76-15,0-3-76 16,1 2-18-16,2-3-22 15,-1-2-5-15,0 0-16 16,0 0-4-16,2 7-16 16,5 8-2-16,11 30 0 15,-12-28-2-15,-3 0-3 16,2-2 4-16,-3-2 8 16,-1-3 3-16,-2-8 7 0,-2-2 3 15,0-6 2-15,2 5 3 16,0-1 3-16,-2-10-3 15,-2-10-6 1,-5-27-3-16,10 26-9 0,1 2-1 16,2 4-3-16,4 3-3 15,1 10-8-15,2 4-2 0,4 10-3 16,-1 3-1-16,0 8 3 16,0 0-1-1,0 2-1-15,-1-1-1 0,-1-5-1 16,-2-3 0-16,-3-9 0 15,1-5 2-15,-2-14-4 16,1-3 1-16,-1-7 4 16,1-2-1-16,-1-5 3 15,3 2 2-15,0 1-2 16,-1 4-2-16,3 9 0 16,3 6 0-16,3 9-5 15,1 3 3-15,4 10 1 16,2 1-2-16,3 3-1 15,3 2-2-15,0-3 2 16,2-4 1 0,-2-6 3-16,2-5 0 15,-4-7 1-15,-1-4 1 0,-3-11 5 0,-4-1 1 16,-3-6 0-16,-3 0 1 16,-6 0-1-16,-1 1 2 15,-3 3-2-15,-2 4-1 16,-1 7-1-16,0 3 1 0,-1 9-1 15,1 6-2-15,3 10-3 16,3 7-1-16,5 8-1 16,1 2-1-1,7 12-4-15,5 5-3 0,5 5 0 16,1 3 1-16,1 2 1 16,0-2 0-16,-5 0 1 15,-3-2 4-15,-6-10 2 16,-9-7 2-16,-14-12 2 15,-2-8-5-15,-11-16 0 16,-7-8-3-16,-4-18-1 16,-1-6-6-16,-1-11-1 15,3-4 2-15,6-6-1 16,3-3 5-16,11 3-1 16,5 1 2-16,5 10 4 15,7 5 2-15,3 11-4 0,3 7-1 16,0 13-6-16,3 6-2 15,-8 11-1-15,2 5 0 16,-3 5-7-16,-5 2-7 16,-3-2-10-16,-2-1-15 15,-4-5-49-15,-5-2-31 16,2-14 92-16,-1-4-71 16,2-14-41-16</inkml:trace>
  <inkml:trace contextRef="#ctx0" brushRef="#br0" timeOffset="-65924.08">20226 16987 1009 0,'4'-3'442'0,"-2"3"-295"0,-2 2-112 0,0-2 35 16,0 0-38-16,0 0-28 15,0 10-3-15,0 8-1 16,5 27 0-16,-3-25 1 16,3-1 2-16,-2-1 3 0,4-1 0 15,-1-2 1-15,0-4 0 16,0-3 0-16,-1-2 1 16,0-1-1-16,1-2-1 15,-1-1-1-15,-2-2 1 16,2-2 2-16,-5 1 2 15,0 0 3 1,0 0 0-16,0 0 1 0,0 0 1 16,4-3-3-16,3 0-2 0,0 1-4 15,2 0 0-15,2 2-5 16,31 0-1-16,-25 5-1 16,2-4 0-16,3-4 3 15,2-6 6-15,1-10 3 16,0-7 0-16,-2-10 2 15,-5-7 1-15,-6-7 5 16,-5-4-1-16,-8-4 3 16,-5-2-5-16,-9 0-3 15,-4 6 0-15,-2 9 1 16,-1 6-4-16,0 10-10 16,2 8-1-16,7 17-12 15,3 12-2-15,8 19 2 0,3 8-1 16,10 11-3-16,5 6 2 15,8 7 5 1,3-1 1-16,6-5 7 0,-2-5 2 16,5-13 1-16,0-7 0 15,-2-13 3-15,0-10 1 16,-4-11 2-16,-1-9 0 16,-4-8-2-16,-1-4 1 15,-7-5-4-15,-3-1 3 0,-5 2-4 16,-4 2 3-16,-3 5 0 15,-1 5-1-15,-2 5 3 16,-1 3-2 0,1 6-4-16,1 4-2 15,7 4 0-15,1 2-2 0,7 2-2 16,2 3 1-16,4 4-4 16,4 0 3-16,2 5 4 15,1-1-1-15,-3 6-4 16,-2 2 1-16,-9 2 1 15,-3 1 2-15,-7 1 2 16,-4-2 0-16,-5-3-1 16,-4-1 2-16,1-8 2 15,-3-3 3-15,8-7-4 0,1-6 0 16,8-15 1-16,4-2 3 16,8-13-1-1,5-4 2-15,2-8 2 0,5-4 0 16,-4-5 3-16,4-1 2 15,-7 3 0-15,-4 3-2 16,-8 8 7-16,-3 6 0 16,-8 11-4-16,-5 7-2 15,-8 14 0-15,0 9-5 0,-1 12-4 16,1 5-3-16,5 4-6 16,5 4-3-1,5-1-1-15,8-4-5 16,10-7-44-16,4-5-33 0,7-14 70 15,-3-7-44-15,2-11-33 16</inkml:trace>
  <inkml:trace contextRef="#ctx0" brushRef="#br0" timeOffset="-57895.97">21715 16146 819 0,'-60'40'345'16,"43"-35"-200"-16,7 6-63 0,1-3-26 15,9 0-34-15,8 1-14 16,9 3-6-16,8 4-4 16,13 3 16-16,3 0 2 15,15 3 4-15,5 2 6 16,14 2-10-16,-5 2-2 0,-8-4-9 16,-9-3-3-1,-20-5-15-15,-4-2-22 31,-8-1-57 1,-2-3-34-17,-5-6-41-15,-2-7 3 0,-2-11 43 0,-1-7 25 0,-4-12 56 16,-3-4 15-16,-3 0 36 0,-4-2 17 0,-5 6 31 0,-1 3 17 0,-4 4 14 16,1 1 6-16,-1 6 12 15,5 5 4-15,6 6-5 16,1 2-14-16,9 2-40 15,6 2-17-15,11 3-30 16,7 10 0-16,6 11-5 16,4 10-4-16,1 13 5 15,0 8-3-15,-8 13 0 0,-13-2 0 16,-11 0 1-16,-9-11 1 16,-17-5 1-16,2-5 1 15,-1-15-10 1,-8-3-4-16,18-17-52 0,-6-10-40 15,17-17-62-15,16-7-30 16,9-16-116-16,11 0 199 0</inkml:trace>
  <inkml:trace contextRef="#ctx0" brushRef="#br0" timeOffset="-56689.16">22727 16358 391 0,'30'-6'222'0,"-3"8"-26"15,1 6-37-15,-7 2-24 16,0-4-15-16,0-6-20 15,1-7-4-15,4-19-37 16,4-7-11-16,1-18-17 16,-1-5 1-16,-3-4-12 15,-7-2 2-15,-12 5-12 16,-6 0-6-16,-12 13 2 16,-1 7-3-16,-3 18 3 15,-3 13 1-15,4 21 0 16,-3 11 0-16,0 25-2 0,3 6 0 15,6 3-3-15,3 8 1 16,13-8-4 0,5-1-2-16,14-5 2 0,4-9-2 15,0-15 4-15,6-9 1 16,-2-18-2-16,1-12-2 16,-2-19 4-1,-2-6 3-15,-5-4 2 0,-6-3 12 16,-6 10 11-16,-6 2 8 0,-3 8 8 15,-1 7-7-15,-3 6-14 16,-2 5-7-16,-4 9-15 16,-3 6-2-16,4 10 0 15,6 2 1-15,12 1-1 16,-1-2 3-16,5-6-5 16,-2-2-1-16,2-6 2 15,3-3-3-15,1-7 2 16,3-2 1-16,-2-15 1 15,-2-6 1-15,-4-14-1 16,-2-8 3-16,-6-7-4 16,-4-4 4-16,-4 1 4 15,-7-1 1-15,-3 6 13 16,-4 2-5-16,0 16 3 0,2 8-4 16,2 15-12-16,4 8-4 15,1 11-5 1,3 12 3-16,4 24 1 15,3 10-1-15,4 8 3 0,1 3-1 16,4-2-2-16,1-2 2 16,4-9 4-16,-2-5-9 15,-1-20 5-15,-5-8 1 16,-3-16-5-16,-4-10 3 16,-1-17 2-16,4-8-3 0,-5-12 2 15,5 0 1-15,1-1-3 16,0 2 3-1,5 8 3-15,-6 4-1 0,8 11-2 16,-7 8-4-16,-1 11-5 16,5 12-1-16,-9 14 1 15,-1 6 2-15,-2 10 4 16,-3-2 2-16,0-1 5 16,6-4 1-16,3-11 3 15,-2-7-7-15,2-9-2 16,1-6-4-16,-2-7 2 15,10-5 0-15,6-9 2 16,1-2 5-16,10-6-4 0,-1-2 2 16,3 1-2-16,-3 0 0 15,-2 6 1-15,0 1-3 16,-5 2-1-16,-5 1-3 16,-7 4 2-16,-1 2 6 15,-9 8-2-15,4 3-2 0,-2 5-7 16,4 6-3-1,4 5-2-15,1 4-5 0,0-1-17 16,3-2-13-16,-2-5 3 16,0-4 6-1,1-11 22-15,-3-4 13 16,3-10 2-16,-3-10 5 0,2-9-1 16,-3-3 1-16,-3-3-3 15,-1 4-11-15,-4 5-21 16,-4 5-5-16,-4 9-10 15,-2 5 4-15,-5 13 4 16,-2 8 0-16,-1 13 13 16,0 10 3-1,6 5 23 1,4 1 2 0,8-2 7-16,11-7 0 0,9-9 2 0,6-6-4 0,4-17-43 0,-2-13-49 15,0-9 412-15,-4-5-277 16</inkml:trace>
  <inkml:trace contextRef="#ctx0" brushRef="#br0" timeOffset="-56514.99">23478 15838 1211 0,'-6'5'395'0,"21"2"-447"16,6-3-78-16,-4-1 80 15</inkml:trace>
  <inkml:trace contextRef="#ctx0" brushRef="#br0" timeOffset="-56002.32">22619 17096 869 0,'-18'3'393'15,"9"-12"-135"-15,8-2-234 0,2 5-33 16,3 2-9-16,0 15 16 16,-1 9-6-16,2 22 8 15,0 9 6-15,-3 13 5 16,1 2 13-16,-1-9 17 16,-2-6-1-16,-2-18 10 15,-1-7-6 1,0-15-2-16,1-6 2 15,0-14-14-15,0-12-4 16,0-19-11-16,2-7-9 0,5-21-5 16,4-2 6-16,8 2-7 15,4 1 4-15,6 23-3 16,2 7-3-16,4 24 3 16,-1 13-8-16,5 23 8 15,0 8-4-15,-4 11-2 16,-3 4 7-16,-3-2-9 0,-7 0 1 15,-8-4-18-15,-7-6-23 16,-14-11-67-16,-6-2-51 16,-9-5-88-16,-11-6 144 15</inkml:trace>
  <inkml:trace contextRef="#ctx0" brushRef="#br0" timeOffset="-55831.08">22575 17432 859 0,'22'-18'384'16,"11"-3"-161"-16,15-8-172 15,8-5-21-15,9 0-53 16,-3 0-60-16,-5 6-240 16,-6 2 212-16</inkml:trace>
  <inkml:trace contextRef="#ctx0" brushRef="#br0" timeOffset="-55579.23">23239 17019 842 0,'-6'-3'331'0,"0"-5"-224"0,-1 1-13 15,-6 2-41-15,-1 2-3 16,-6 4-23-16,-2 8-10 15,-1 11-6-15,-2 7-8 16,6 12 1-16,-4 6 1 0,10 2-3 16,5 3 6-16,9-5-1 15,10-7 0-15,10-12-5 16,3-8-4-16,6-15-13 16,3-5-18-1,0-17-75-15,10-6-66 0,-1-15 104 16</inkml:trace>
  <inkml:trace contextRef="#ctx0" brushRef="#br0" timeOffset="-55252.79">23589 16851 1018 0,'-14'0'407'0,"0"-8"-287"15,2 2-48-15,-4 3-62 0,-5-1-18 16,-4 8-14-16,0 1-5 16,-2 6 10-16,9 8 6 15,1-4 15-15,6 6 15 16,6 6-7-16,0-2 3 16,11 6 0-16,1 0-11 15,3 5 2-15,0 4-6 16,-5 0 2-1,0 4-1-15,-5 0-10 0,-3-3 1 0,2-7-47 16,-13-8-34-16,1-19-90 16,4-7-147-16,-21-13 212 15</inkml:trace>
  <inkml:trace contextRef="#ctx0" brushRef="#br0" timeOffset="-55086.07">23347 17076 811 0,'16'1'343'0,"16"-8"-199"16,1-2-81-16,9-7-89 15,3-2-59-15,-5-2 54 16</inkml:trace>
  <inkml:trace contextRef="#ctx0" brushRef="#br0" timeOffset="-54712.88">23952 16962 982 0,'-7'-8'366'16,"7"-7"-276"-16,3-12-65 16,6-3-24-16,7-5-5 15,2-3 1-15,5 7 3 16,5 3-3-16,2 12 7 15,2 9 3-15,1 12-3 16,-1 13 4-16,-1 14-6 16,-1 12-6-16,-1 16 3 15,-4 5 3-15,-4 6-1 16,-5-1 8-16,-5-8-4 16,1-7 3-16,0-12 7 15,6-9-1-15,-4-19-1 16,0-6-4-16,6-15 4 15,-6-12 7-15,0-14 8 16,-3-6 5 0,-15-6-9-16,-7 0-7 0,-12 11-12 15,-10 4-5-15,-15 15-19 0,-6 13-19 16,-8 19-43-16,0 13-34 16,2 16-62-16,-1 7 403 15,14 0-194-15</inkml:trace>
  <inkml:trace contextRef="#ctx0" brushRef="#br0" timeOffset="-54161.5">22719 17857 874 0,'-36'9'420'0,"15"-9"-98"15,9-1-279-15,11 0-33 16,1 1-25-16,3 14-11 0,5 9-3 16,6 19-2-16,4 7 10 15,7 14 11-15,0-1 4 16,7-9 13-16,1-7 5 15,0-21 7-15,3-5-2 16,-5-14 0-16,-2-9-4 16,-5-10-4-16,-1-8 3 15,-5-10-6-15,-5-2 0 16,-1-4 0-16,-8 0-2 0,0 11-4 16,-3 6 0-16,0 11 1 15,2 8 0-15,4 9-3 16,4 5-3-16,2 9 1 15,2-1 2-15,3-4 6 16,1-5 2-16,4-9-4 16,0-1-2-16,0-14 2 15,-4-6 5-15,-6-9 15 16,-4-5 3-16,-9 0 2 16,-2-1-6-16,-9 2-14 15,-4-2-2-15,-5 4-7 16,0 0-10-16,2 2-40 15,3 1-35-15,11-1-105 0,2 4 342 16,5 4-147-16</inkml:trace>
  <inkml:trace contextRef="#ctx0" brushRef="#br0" timeOffset="-53591.2">23405 17663 1042 0,'-2'4'391'0,"2"3"-308"16,1 5-24-16,1 9-48 16,-2 9-3-1,0 13-5-15,3 2-2 16,6 4-2-16,1 0 1 0,11-6 0 16,-4-6 0-16,6-10-2 15,-2-9 0-15,-6-10 4 16,-3-6 3-16,-1-10 7 15,-2-5 0-15,-2-8 3 16,-2-4-1-16,-1-5-3 16,1-4 1-1,-1 1-8-15,-1 8 0 16,1 13-4-16,-1 5-1 16,1 8-1-16,2 2-5 0,3 7 2 0,3 6 2 15,3 3 3 1,1-1 1-16,4-2 4 15,1-4 1 1,0-6 1 47,0-4 6-32,0-6 10-31,-4-5 4 15,0-7 3-15,1 0 4 0,-10-7-2 0,3 0 1 16,-3-1-2-16,-7-1-5 0,5 6-14 0,-1 6 0 0,-6 10-8 0,6 7-1 16,1 15 4-16,-1 2-9 0,7 9 2 0,-1 0-2 0,-5-4-17 15,4-1-12-15,-8-8-60 0,-3-6-34 16,-5-9-103-16,-8-7 463 0,-1-12-209 0</inkml:trace>
  <inkml:trace contextRef="#ctx0" brushRef="#br0" timeOffset="-53483.06">23739 17651 789 0,'-4'-7'393'16,"4"-5"-128"-16,5 3-183 15,0 0-52-15,8 2-106 16,-4 1-53-16,-3 4-265 0,1 0 250 16</inkml:trace>
  <inkml:trace contextRef="#ctx0" brushRef="#br0" timeOffset="-53072.11">24034 17497 846 0,'1'-1'373'0,"2"1"-195"16,-1 0-57-16,-2 0-57 16,0 0-17-16,1 29-19 15,-1 33-9-15,1-17-13 16,3-1 1-16,4 1 0 15,4 0 0-15,5-9-4 16,1-4-2-16,8-11 1 16,2-6-1-16,6-11 0 15,0-5-1-15,-3-15 1 16,3-7 2-16,-2-8 0 16,-6-1 2-1,-4-4-4 1,-13 2 2-1,-9 6 1-15,-5 0-6 0,-13 14-9 0,4 6-10 0,-1 9-13 0,0 9-1 16,5 6-4-16,6 7 10 16,1 6 5-16,3 5 5 15,13-1-3-15,2-5-6 16,10-7-12-16,0-7-11 16,0-9-11-16,-2-7-21 15,-5-5-61 1,0-4-178-16,-17-9 215 0</inkml:trace>
  <inkml:trace contextRef="#ctx0" brushRef="#br0" timeOffset="-52899.96">24015 17704 1156 0,'24'-12'423'0,"26"-16"-339"15,15-6-75-15,10-8-104 16,12-3-71-16,-9 3 98 16</inkml:trace>
  <inkml:trace contextRef="#ctx0" brushRef="#br0" timeOffset="-52227.1">24727 17444 898 0,'-3'9'384'0,"5"3"-158"0,10 2-197 16,5 8-20-16,3 7-13 16,-2 3-3-16,-4 5 5 15,-5-2-4-15,-2-1 9 16,0-3-1-16,-3-10-7 15,3-7 2-15,0-13 5 16,-7-6 1-16,3-20 11 16,-1-7-6-16,4-14-5 15,-2-3-3 17,1 3-10-32,0 3 3 0,-1 10-1 0,4 3 8 0,3 16 2 15,3 5 2-15,2 9 1 16,2 10-3-16,0 9 6 15,-5 4 1-15,2 10 6 16,-1-2-1-16,3-1 13 0,-4-1 6 16,6-8-1-16,1-6 5 15,2-6-10-15,4-6-7 16,-3-8 6-16,-4-2-5 16,2-10-3-16,-1 0-3 0,-6-3-9 15,-2-2-2-15,-10 2-2 16,0 3 4-1,-2 5-4-15,3 6 4 16,-2 5 1-16,-2 0-7 0,1 1 2 16,0 0-4-16,0 0 0 15,5 11 5-15,4 1-3 16,31 25 5-16,-17-35 2 16,5-7 7-16,-3-8 3 15,4-6 0-15,-10-5 0 16,-5 1-7-16,-9-5-1 15,-9-1-1-15,-14 2-6 16,-10 1 1-16,-8 11-14 16,-3 8-5-16,-4 10-28 15,2 8-24-15,7 5-43 16,3 0-25-16,18-3-47 16,6-3-36-16,9-9 145 0</inkml:trace>
  <inkml:trace contextRef="#ctx0" brushRef="#br0" timeOffset="-51497.24">25561 17009 1183 0,'-12'18'412'0,"3"10"-378"16,1 6-19-16,1 13-21 15,1 1-3-15,4 6-3 16,2 1 1-16,3-4 7 16,2-6 2-16,8-12 0 15,0-10-2-15,9-15 5 16,6-7 5-16,2-14 10 16,3-5 4-16,2-16-10 15,0-5 2-15,-4-12-4 16,-6-5-3-16,-13 4 2 15,-7-1-7-15,-9 12 2 0,-4 6 0 16,-3 12 2-16,1 10 2 16,1 9 0-16,-3 5 0 15,4 10-3-15,3 9-2 16,3 10-3-16,9 1-3 16,11 9 4-16,-1-5 1 15,12 2 0-15,-4 0 4 16,-4-5-2-16,-1 0 1 0,-14-5 2 15,-3-3 0-15,-11-3-4 16,-2 2 1 0,-5-8-1-16,-2-2-6 0,4-6 3 15,-2-6 2-15,9-7-9 16,3-8 5-16,4-10 3 16,10-5 3-16,11-12 7 15,9-3 4-15,7-8 6 16,3-1 0-16,-4-4 3 15,1 2-1-15,-7 1-9 16,-5 0-3-16,-12 8-2 16,-7 4 0-16,-10 11 1 15,-5 8 5-15,-7 17-1 16,-4 11 1-16,-2 18 0 16,0 11-6-16,5 14-1 15,7 2 0-15,13 9-6 0,1-4 2 16,12-3-2-16,6-4 1 15,5-18 2 1,6-4-5 0,0-16 1-16,-1-10-13 15,2-15-65 1,-10-9-52-16,-12-12-123 0,-9-7 146 0</inkml:trace>
  <inkml:trace contextRef="#ctx0" brushRef="#br0" timeOffset="-51337.67">25427 16870 1183 0,'18'12'594'16,"10"-12"-41"-16,16-16-782 15,3-6 163-15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6:08:35.1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68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2-08-21T16:16:06.749"/>
    </inkml:context>
  </inkml:definitions>
  <inkml:trace contextRef="#ctx0" brushRef="#br0">23712 2795 407 0,'-19'11'211'15,"2"-2"-102"-15,11-1-46 16,7-1 32-16,24-5-4 16,9-3 4-16,20-8 8 15,7-5-5-15,23-5-5 16,10-5 6-16,14-7-6 16,3-2-7-1,5-1-14 16,4 2-3-31,-6 4-13 0,-6 5-6 0,-16 4-11 0,-10 4-7 0,-18 10-23 0,-12 1-23 16,-23 8-76 0,-15 2-53-16,-15 2 108 0,-8-3-80 15,-26 0-58-15</inkml:trace>
  <inkml:trace contextRef="#ctx0" brushRef="#br0" timeOffset="290.52">23877 3284 975 0,'24'-2'398'0,"22"-12"-256"15,12-7-82-15,28-8 25 16,8-3-31-16,16-6 3 15,6-1 1-15,8 1-6 16,-3 3-14-16,-7 1-19 16,-9 1-13-16,-18 5-20 15,-9 2-20-15,-26 0-41 16,-13 5-25-16,-19-1-77 16,-11 0 124-16,-13-5-102 15,-7-2-50-15</inkml:trace>
  <inkml:trace contextRef="#ctx0" brushRef="#br0" timeOffset="586.59">24884 2296 832 0,'57'-18'359'0,"4"4"-220"16,6 2-87-16,10 12 8 15,-3 9-2-15,-4 14 0 16,-3 11-12-16,-9 13-24 16,-5 9-5-16,-22 14-9 15,-8 5-1-15,-20 5-5 16,-9 0-1-16,-13-2 2 16,-5-4-3-16,-10-8 0 15,-3-8-17-15,-1-18-33 16,2-13-25-16,7-25 57 15,7-13-39-15,27-24-33 16</inkml:trace>
  <inkml:trace contextRef="#ctx0" brushRef="#br0" timeOffset="1072.15">26187 1808 973 0,'21'0'442'0,"-7"3"-282"16,-13 11-110-16,3 7 60 15,-2 16-93-15,-5 9 4 0,2 20 1 16,-1 6 0-16,-7 16-8 16,5 6-3-16,-2 3-5 31,-1 0-2-31,5-14 7 15,1-8 0-15,-6-19 4 0,4-8 2 0,6-21 9 16,0-13 6-16,7-27 8 16,1-15-4-16,4-21-2 15,2-9-2-15,4-22-8 16,1-12 1-16,3-15-11 16,0-5-8-16,0 12-5 15,1 5 1-15,-2 18-3 16,2 11 1-16,1 28 0 15,1 17 0-15,0 31-2 0,1 16 1 16,-1 20 1-16,1 11 0 16,2 12 1-16,-5 3-1 15,5 0 0-15,-7-2-3 16,-2-6-7-16,-3-7-13 16,-4-13-39-16,-7-8-25 15,-7-14-51-15,-4-7-32 16,-16-12 109-16,-5-6-95 0,-10-11-40 15</inkml:trace>
  <inkml:trace contextRef="#ctx0" brushRef="#br0" timeOffset="1235.19">26208 2311 687 0,'45'-12'327'0,"12"-5"-190"0,18-11-92 15,11-3 38-15,7-8-99 16,-1-2-33-16,-2-7 49 16,-4 2-38-16,-13-2-46 15</inkml:trace>
  <inkml:trace contextRef="#ctx0" brushRef="#br0" timeOffset="1776.64">27146 1801 783 0,'-45'82'340'0,"44"-47"-207"16,2 5-79-16,9 9 11 16,3 6 0-16,5 6 3 15,-1 5-11-15,-5 6-20 16,-1 5-9-16,-2-3-2 31,-6-2-5-31,-8-7-3 0,-6-6 0 0,-4-12 0 16,-1-7 6-16,4-19 5 15,-3-11 3-15,-2-21-3 16,3-12-1-16,7-23-5 16,4-9-2-16,3-19-1 15,6-8-7-15,11-11-10 16,4 1-3-16,10 4 0 15,5 7 0-15,0 17 0 16,2 7-1-16,-3 19 1 0,-1 9 0 16,-7 21 0-16,-4 7-1 15,-14 13 1 1,-5 8-1 0,-6 12 1-16,-9 4-1 0,-7 9 0 15,-5 2-1-15,-5 3 0 0,0 0 2 16,5-4 0-16,5-4 0 15,11-8-2-15,7-4 0 16,17-12-2-16,8-2 0 16,16-12-7-16,6-4-18 15,9-5-39-15,7-7-27 0,-2-7 69 16,1-6-51-16,-4-11-37 16</inkml:trace>
  <inkml:trace contextRef="#ctx0" brushRef="#br0" timeOffset="2443.04">27875 1759 615 0,'-10'-6'395'0,"3"4"-171"15,4 2-141-15,3 3 75 16,2 13-81-1,2 6 2-15,3 13-31 0,-1 7-15 16,3 15-20-16,-1 5 1 16,-1 6 4-16,0 3 2 15,-2-8 0-15,1-4-1 16,-1-14 0-16,0-5 2 0,1-17 6 16,-1-11 10-16,1-17 3 15,0-13-4-15,-3-14-3 16,-1-9-1-16,-4-14-5 15,-1-7 3-15,-5-9-11 16,0 1-12-16,0 4-4 16,-1 6-3-16,1 13 0 15,2 8-1-15,6 18 1 16,0 9-2-16,7 19 1 16,4 7-1-16,7 11 2 15,4 5 0-15,12 4-1 16,2 0 1-16,6-1 0 15,3-5-2-15,5-11 2 16,2-6 1-16,0-17-2 16,0-8 2-16,-4-16 5 31,-2-9-1-15,-3-15 7-16,-6-6 0 0,-8-11 3 0,-3-1 1 0,-6 1 1 0,-7 5-3 15,-9 9-3-15,1 8-1 16,-5 13 0-16,1 15-1 0,-1 24-6 15,2 17 0 1,1 21 1-16,0 13 3 0,6 20-5 16,2 11 1-16,-4 14-2 15,3 6-1-15,-1-3 4 16,-3-2-1-16,-1-13-19 16,2-8-27-1,-2-20-63-15,2-13-42 0,5-27 109 16,0-16-86-16,6-30-60 15</inkml:trace>
  <inkml:trace contextRef="#ctx0" brushRef="#br0" timeOffset="2935">29228 1115 959 0,'5'31'386'16,"-6"12"-253"-16,-2 4-86 15,-1 17 5-15,0 7-9 16,-2 16 1-16,-2 6-2 16,-4 8-14-16,0-1-12 15,2-3-9-15,1-5 2 0,-1-11 2 16,3-7 2-16,-2-25 1 15,4-10 5 1,8-29 11-16,2-13-3 0,2-29-1 16,4-11-2-16,1-26-5 15,2-12-1-15,4-19-2 16,2-10-7-16,2-1-9 16,1 1 0-16,3 15 0 15,0 7 0-15,4 24 1 16,3 17-2-16,6 32 1 15,3 16 0-15,0 30-2 16,-1 11 3 0,2 20 0-16,-1 7-2 15,-3 10-1-15,-2 2 4 0,-7-6-4 0,-4-3 2 16,-4-14-32-16,-3-4-25 16,-10-19-57-16,-3-8-37 15,-6-17 106-15,-6-10-90 16,-8-17-54-16</inkml:trace>
  <inkml:trace contextRef="#ctx0" brushRef="#br0" timeOffset="3134.94">29208 1631 896 0,'71'-11'353'0,"22"-10"-246"15,6-7-75-15,16-4-7 16,4 1-22-16,-3 1-67 16,-4 3 69-16,-19 7-51 15,-13 5-46-15</inkml:trace>
  <inkml:trace contextRef="#ctx0" brushRef="#br0" timeOffset="3644.56">29528 2584 859 0,'0'36'321'0,"2"1"-235"0,2 4-63 0,3 14-3 0,5 9-3 0,-2 13 9 0,4 7 2 0,-2 8 1 0,-2 0 2 0,-4-3 4 0,-4-7 4 0,3-18 6 16,-6-8 3-16,-1-16 10 16,0-12 11-16,1-28-6 15,-2-14-6 1,-3-24-8-16,-1-11-5 0,-2-20-11 15,3-9-3-15,0-20-12 16,0-3-18-16,6 5 0 16,5 5-3-16,6 11 0 15,4 8 0-15,6 19 1 0,3 12-2 16,1 22-4-16,3 11 2 16,-4 16-3-16,-1 8 3 15,-5 14 2-15,-1 4-3 16,-11 10 1-16,-4 2 3 15,-10 2 2-15,-9-2 0 16,-13-4-7-16,-6-5-13 0,-7-12-36 16,-3-8-22-1,3-17-61-15,4-9 101 0,9-16-86 16,6-5-47-16</inkml:trace>
  <inkml:trace contextRef="#ctx0" brushRef="#br0" timeOffset="4187.58">29990 2564 604 0,'34'11'334'16,"1"2"-155"-16,-1 6-103 16,-3 2 29-16,0 7-10 15,-6 6-7-15,-4 8-40 16,1 2-9-16,-7 5-18 15,-5 0-2-15,-7 1-8 0,-2 1-4 16,-7-7-1-16,-3-5 1 16,-3-11 10-1,0-3 4-15,-2-14 4 16,2-8-1-16,-3-16 5 16,3-9 0-16,6-14-2 15,6-5-3-15,4-6-10 0,4-1-4 16,6 3-7-16,-1 1 1 0,8 10-3 15,0 6 0 1,-1 15 0-16,-1 8 0 16,-3 11 0-16,1 6 2 0,-2 7 0 15,3 4-1-15,1 6 1 16,1-1-2-16,2-3 1 16,3-6 1-1,4-8 3 1,0-3 2-16,0-9 10 0,-1-6 4 15,-7-9 7-15,-3-6 6 0,-11-4 3 16,-8-2 0-16,-12 1-4 16,-8 1-5-16,-8 5-9 15,-6 3-6-15,-4 13-16 16,0 5-16-16,4 14-31 16,4 6-22-16,7 11-54 0,7 2-38 15,11 2 108 1,6-3-88-16,17-10-43 0</inkml:trace>
  <inkml:trace contextRef="#ctx0" brushRef="#br0" timeOffset="5301.81">31060 2272 614 0,'3'-20'401'16,"-4"5"-156"-16,-6 3-133 16,-3 1 67-16,-3 8-65 15,-6 3 0-15,-3 12-43 16,-4 6-20-16,1 15-24 16,-6 8-7-16,3 16-14 15,-1 4-4-15,10 9-1 16,1 1 2-16,10 0-1 15,6-2-1-15,13-11-1 16,8-4 3-16,16-20 0 16,5-8 3-16,10-18 5 0,4-8 4 15,8-19 7-15,1-10 5 16,3-16 8 0,1-8 4-16,-9-9 3 0,-7-3 0 15,-7-2-2-15,-7 2-5 16,-10 9-5-16,-10 4-1 15,-18 15-9-15,-9 9-5 0,-11 19-4 16,-3 9 0-16,-4 20-6 16,-2 6 1-16,3 12-4 15,6 5-3 1,13 6-1 0,7 2 2-1,17-4-2-15,7-5-1 0,14-9 0 0,4-4 0 0,10-15-4 16,1-6 5-16,6-13 1 15,-1-7 1-15,3-11 4 16,1-5 3-16,-5-14 4 16,-2-5 4-16,-3-7 5 15,-6-1-4-15,-10-5 1 16,-6-1-1-16,-12 4-4 16,-9 6-1-16,-9 11-3 15,-3 7-2-15,-9 16-3 0,-3 6 1 16,0 14-3-16,0 9-1 15,1 9 0 1,5 5 0 0,10 5-3-16,0 0 0 15,9 0-1-15,7 1 2 0,4 0 0 0,6-1 0 0,-2-4 2 16,1-1-2-16,-4 1 2 16,-4 0-1-1,-10 0 1-15,-5 1-1 16,-9 1-1-1,-7 1 0-15,-9-4-2 0,-2 0 1 0,-1-4 3 16,-3-3 0-16,8-10 0 16,5-6-3-16,16-13 3 15,8-9-3 1,17-13 2 0,7-8-1-16,16-10-1 0,10-5 0 0,10-7 2 15,3-2 1-15,-2 0 2 16,-2 4 3-16,-13 11 3 15,-4 5 1-15,-18 11 2 16,-9 7-2-16,-19 16 1 0,-13 9-1 16,-16 17-2-16,-5 5-2 15,-4 12-4-15,-1 3 0 16,2 8-1-16,3 3-1 16,12 3-1-16,7 0 0 15,12-2 0-15,7-1 0 16,10-1 1-16,2 0-1 15,3-1 2-15,1 0 1 16,-5-1-2-16,-4 1 1 16,-10 1-9-16,-7 1-12 15,-17 3-36-15,-7-1-20 0,-14 4-61 16,-6-1-35-16,-4 0 115 16,3-2-100-16,5-9-41 15</inkml:trace>
  <inkml:trace contextRef="#ctx0" brushRef="#br0" timeOffset="5571.22">32849 3276 934 0,'-12'32'389'16,"-29"8"-250"-16,-25 4-91 16,-36 13 3-1,-26 8-5-15,-38 18-2 0,-30 9-1 16,-33 15-22-16,-15 7-17 16,-17 6-2-16,1 3 0 15,12-5-35-15,9-4-29 0,36-19 49 16,24-9-31-16,48-28-25 15</inkml:trace>
  <inkml:trace contextRef="#ctx0" brushRef="#br0" timeOffset="12443.13">25030 1282 381 0,'-18'-44'156'0,"8"34"-107"15,-2 3-34-15,-1 2 17 16,0 2 8-16,-2-1 20 15,-2-2 11-15,5 2 2 16,0 0-3-16,4 1 0 16,3 3-1-16,5 3-15 15,1 4-10-15,8 11-12 16,0 3-6-16,-2 5 1 0,4 2 5 16,-2 4 2-16,0-1 3 15,-5-2 3-15,3-2 1 16,-5-8-11-16,1-1-5 15,0-8-4-15,-3-2 4 16,-1-5 0-16,-1-5-2 0,-4-7 0 16,-3-7-2-1,-4-9 2-15,1-7-1 16,-5-10-3 0,3-7-8-16,1-4-4 0,2 0-1 0,5 2-2 15,2 3-1-15,7 10-3 16,4 8 0-16,8 12-3 15,2 8 0-15,5 10 0 16,1 7 2-16,1 8-2 16,2 5-1-16,-2 7 1 15,-2 2 1-15,-5 0 2 16,-2 1 2-16,-4-1-2 16,-3-2-2-1,0-9 1 1,-4-1 1-16,1-7 2 0,-3-5 3 0,1-5 5 0,1-8 3 15,2-9 1-15,1-6 1 16,1-6 1 0,1-3 0-16,3-2-3 15,0 1-1 1,0 3-8 0,0 4-4-16,0 12 0 0,0 9-1 0,0 14-1 0,3 6 0 15,-2 16 0-15,3 6-1 16,-1 8 1-1,4 1 2-15,4 0 0 16,0-3-1-16,3-9 1 0,4-7 0 0,2-17 0 16,4-10 4-16,6-16-3 15,-4-8 1-15,0-10 2 16,-1-5 0-16,-10-4 4 16,-4 0 4-16,-12 6 0 15,-9 3-1-15,-13 12-1 16,-6 5 1-16,-9 14-1 15,-3 6-1 1,3 12-4 0,2 3-3-16,7 7-3 0,5 2-1 0,12-1-2 15,6-3 1-15,16-4-1 16,8-7 0-16,10-9 0 16,2-3 0-16,1-9 2 15,-3-3 1-15,-6-3 1 0,-5-4-1 16,-18 0-5-16,-8 4-9 15,-19 3-28-15,-3 6-16 16,-9 7-57-16,-1 3-29 16,34-2 96 31,2 2-68-32,13 2-8-15</inkml:trace>
  <inkml:trace contextRef="#ctx0" brushRef="#br0" timeOffset="13220.95">26315 1020 683 0,'-36'-4'267'15,"0"2"-186"-15,-1 2-58 16,6 6 0-16,-3 3 0 15,13 7-2-15,5 1-1 0,12 2-8 16,4-1-1-16,11 1-2 16,7-3 0-16,11-6 5 15,5-5 5-15,8-12 9 16,2-8 7-16,-1-9 14 16,-1-7 4-16,-5-11 10 15,-1-2 4-15,-15-8 2 16,-1-4-4-16,-12 0-10 15,-4 2-7-15,-8 2-15 16,-5 5-4-16,-6 12-13 16,-1 4-6-16,-3 17-7 15,-1 10-2-15,1 20-1 16,6 11 0-16,6 22 0 0,3 6 0 16,10 8 0-16,5 3 0 15,9 3 1 1,9-2 1-16,9-11-2 15,6-8 1-15,11-19 1 0,1-9 1 16,5-18 7-16,-1-9 3 16,-1-16 6-16,-4-7 1 0,-8-14 7 15,-9-5 0 1,-15-5-3-16,-5 1-1 0,-16 6-7 16,-4 7-3-16,-14 9-7 15,-3 12-2-15,-7 19-6 16,3 15 0-16,0 16 2 15,4 6-1-15,10 10 0 16,9-1 0-16,12-1 1 16,9-7 0-16,19-13 2 15,4-11-2-15,14-17 2 16,-1-9 0 0,3-20-1-16,-6-6 0 0,-4-16-1 15,-10-4 3-15,-14-9-1 16,-11-2-1-16,-14 2 0 15,-9-5-1-15,-11 10 0 16,-7 7 2-16,-5 16-4 16,1 10-2-16,-2 22 1 0,6 10 2 15,5 21-1-15,11 15-1 16,10 14 0-16,7 3 0 16,17 7 6-16,8-1-1 15,12-6-2-15,0-6-8 16,7-12-50-16,-1-9-37 0,-2-18 75 15,-1-6-49 1,-6-21-42-16</inkml:trace>
  <inkml:trace contextRef="#ctx0" brushRef="#br0" timeOffset="14604.02">28359 516 732 0,'-11'0'305'0,"-7"6"-192"16,-3 2-73-16,-2 4 1 0,2 3-1 15,1 4 1-15,6 0-3 16,12 1-21-16,2 2-9 15,15-3-4-15,5-2 4 16,13-8 8-16,2-5 6 16,17-6 6-16,-3-6 2 15,1-8 5-15,4-3 3 63,-9-7 3-63,-2-3 0 0,-13-1-5 0,-6 1-8 0,-24 0-6 0,-7 3-3 0,-19 5-4 0,-8 2-3 0,-10 12-6 15,-6 5-5-15,-3 8-1 16,2 6 1-16,7 7-1 16,8 1-1-16,13 4-1 15,6-2 2 1,15-5 0-16,9-2-1 0,13-7 1 16,6-5-1-16,11-5 1 15,6-4 0-15,5-9 1 16,8-1-1-16,2-5 0 15,0 0 1-15,-2-2 0 0,0 1-1 16,-5 4 2 0,-5 2-2-16,-4 8 0 15,-9 4 1-15,-5 11 0 0,-5 4-1 16,-2 10 1-16,-5 2 0 16,2 4 1-16,-1 3 0 15,2-3 0-15,3 0-1 16,1-5 1-16,2-3 0 15,5-9 1-15,2-4 2 0,1-6 3 16,-1-6 1-16,0-7 7 16,-5-4 4-16,-4-7 4 15,-2 0 1-15,-11-3 0 16,-5-1-4 0,-8 5-3-16,-6-1 0 0,-9 10-6 15,-4 4-4-15,-6 10-4 16,-2 7-1-16,2 8-2 15,-1 6 0 1,7 2 0-16,2 4 0 0,14-1-2 16,6-3-1-16,11-4 0 15,5-5 1-15,9-6 1 16,4-4 2 0,2-8 0-16,3-5-1 0,-5-7 3 15,-7-5 2-15,-4-6-4 16,-2-3 3-16,-9-6-3 15,-2-5 1-15,-6 0-2 0,-4-3 0 16,-1 5 1-16,-1 0-2 16,2 9 0-16,-2 2-2 15,4 16 2-15,1 8-3 16,2 14 3-16,2 7 0 16,4 16-2-16,2 8 2 15,4 7 0-15,3 4 0 0,6 2-3 16,2 0 3-16,9-6-1 15,1-3-1 1,2-14-1-16,2-5 1 0,1-14 2 16,0-8 0-16,-5-13 3 15,3-9-1-15,-10-12 1 16,-2-3 0-16,-6-9 3 16,-2-3-1-16,-11-5-2 15,0 3 3 1,-8 8-5-16,-2 5 4 0,-8 15-3 15,1 11 1-15,-2 14-3 16,0 13-1-16,7 15 2 16,1 4-2-16,7 6 1 0,6 0 0 15,7-4 0-15,5-5-1 16,7-9 2-16,4-5 2 16,3-12-3-16,4-5 3 15,-2-8 0 1,1-5-3-16,-4-7 4 0,-3-4-2 15,-1-4 0-15,-5-2-2 0,0 1 3 16,-5 0-3 0,-1 6-3-16,-3 1 4 15,2 12-3-15,0 6 0 0,-1 10 2 16,1 4-1-16,-2 12-1 16,0 4 0-16,1 4 3 15,1 2-4-15,-1-3-15 16,1-6-24-16,-3-7-102 15,-1-5 121-15,-3-12-80 16,-1-4-57-16</inkml:trace>
  <inkml:trace contextRef="#ctx0" brushRef="#br0" timeOffset="86701.64">24026 9074 483 0,'-7'-13'206'0,"15"-5"-114"16,8-1 5-16,21-3 1 15,8 1-7-15,25 3-6 16,14 8-12-16,2 18-22 16,-3 12-9-16,-26 32-19 15,-21 14-4-15,-25 26-6 16,-12 4-5-16,-22-3-2 16,-12-7-3-16,-22-22-4 15,-8-7 1-15,-12-18-6 16,5-11-22-16,7-22-78 0,3-15-50 15,16-20 88-15</inkml:trace>
  <inkml:trace contextRef="#ctx0" brushRef="#br0" timeOffset="87118.56">23161 9794 585 0,'-9'11'246'0,"12"-11"-118"15,8-7 7-15,22-15 1 16,17-8 0-16,29-20-32 16,10-5-26-16,12-6-38 15,-3 1-15-15,4 10-16 31,2 4-5-31,-5 10-1 0,-3-1 0 0,-21 5-3 0,-10 5-15 16,-6 3-60-16,-5-1-36 16,2 0-89-16,2-8-14 15,-8-10 136-15</inkml:trace>
  <inkml:trace contextRef="#ctx0" brushRef="#br0" timeOffset="88395.95">25164 8619 854 0,'5'3'327'0,"-3"9"-246"16,-3 6-5-16,-8 14-11 16,-5 11-23-16,-2 20-25 15,2 7-2-15,7 6-13 16,3-3 3-16,12-13-4 15,6-12-8-15,14-23 22 0,10-13 17 16,17-25 36 0,5-17 17-16,0-27 5 15,-3-9-8-15,-18-17-32 0,-11 1-13 16,-19 5-21-16,-15 7-9 16,-25 22-1-16,-11 11-4 15,-24 23-2-15,-4 13-2 0,-2 24-5 16,5 11-1-16,17 13-3 15,9 1-3 1,22-5-3-16,12-3-2 0,23-21-2 16,17-12 1-16,25-27 7 15,18-14 4-15,11-15 9 16,-1-7-2-16,-15-3 7 16,-10 4-3-16,-23 4 11 15,-5 2 7-15,-13 5-1 16,-8 2 3-16,-8 16-7 15,-4 8-6-15,-1 16 2 16,-3 4-6-16,-2 19-3 16,1 10 1-16,3 18-2 15,1 7 2-15,4 8-3 16,2 3 0 0,2 3 0-16,0 0 0 15,0-12 0-15,1-2 1 0,-2-22 2 0,1-6-1 16,0-13-1-16,-1-15 3 15,9-11 12-15,5-17 3 16,12-18 4-16,-6-11-2 16,11-1-18-16,1 3 3 15,-11 13-3-15,6 13-1 16,-19 12-2 0,-6 13-5-16,-6 14 0 0,-7 10-2 0,-12 18 4 15,-5 3-1-15,-12 11 7 16,3 4-2-16,-7-6 2 15,-1-4 0-15,9-14-6 16,3-15-1-16,17-8 0 16,2-5-4-16,16-6 2 15,10-3-2-15,16-11-1 16,7-4 0-16,8-13 6 16,4-7 1-16,-3-7-2 15,3-2 3-15,1 0-2 16,-2 1 3-16,6 0 5 15,0 2-2-15,-11 3 5 16,-4-1-5-16,-21 8 5 0,-12 4 5 16,-10 11-2-1,-9 6 3-15,-3 12-4 0,0 4-4 16,1 12-3-16,-1 11-2 16,12 12-4-16,8 6 0 15,8 4 1 1,10 2 1-16,2 12 5 15,-2 5-1-15,0 9-3 0,-7 5-1 0,-8-12 1 16,-9-2-2-16,-11-14 1 16,-8-11 1-16,-4-12-3 15,0-11 5-15,5-15 2 16,8-8-4-16,6-21 0 16,8-9-2-16,17-22-1 15,6-12 0-15,12-15-1 16,8-4 4-16,5 4-2 15,10 4 2-15,0 6 1 16,-3 7 0-16,-14 11 0 16,-18 6 2-16,-18 19-2 15,-15 9 0-15,-14 16 1 16,-4 9-8-16,-15 20 6 16,2 9-6-16,0 12 0 15,4 4 6-15,19-5-5 16,14-6 3-16,18-5 0 0,12-7 1 15,18-10 0-15,5-4 0 16,9-15 3-16,0-8 1 16,-2-11-19-16,-4-6-29 15,-12-13-93-15,-8-5-61 16,-26-5-102-16,-15-2 170 0</inkml:trace>
  <inkml:trace contextRef="#ctx0" brushRef="#br0" timeOffset="88537.81">26113 8156 803 0,'8'-1'268'0,"27"-3"-305"16,10 0-46-16,8-10 56 15</inkml:trace>
  <inkml:trace contextRef="#ctx0" brushRef="#br0" timeOffset="89081.01">27385 8087 821 0,'-2'1'346'0,"-7"-2"-140"16,1 3-192-16,-12 2-9 16,-6 4 3-16,-9 5-9 15,-4 1 2-15,-6 6 8 16,0 2 11-16,8 7 23 16,4 3 7-16,16 3 9 15,9 2-12-15,15-7-12 16,12-6-8-16,18-12-6 15,8-12 5-15,15-22 5 16,1-8 9-16,-2-23 3 16,-2-7-1-16,-8-13 9 15,-5-8-6-15,-14-5-1 16,-6 3 3-16,-17 9-16 16,-11 1-6-16,-14 11-7 15,-5 4-3-15,-4 15-6 16,3 14 1-16,5 21-7 15,4 11 2-15,5 22-4 0,2 12 1 16,9 12-2-16,5 8-6 16,9 6 3-16,4 1-4 15,5 0 7-15,1-3-2 16,2-11 4-16,-3-8-2 16,-4-16-6-16,-3-6-24 15,-13-13-80-15,0-5-40 16,-10-10-103-16,-6-8-41 0,-5-9-135 15,-6-4 259-15</inkml:trace>
  <inkml:trace contextRef="#ctx0" brushRef="#br0" timeOffset="89237.26">27468 7808 562 0,'10'-18'289'16,"7"2"-97"-16,6 4-58 15,4 0-24-15,12 7-46 16,3 1-22-16,1 4-24 15,1 0-6-15,-12 2-58 16,-4 5-34-16,-7 2-92 16,-8 1-163-16,2-3 226 15</inkml:trace>
  <inkml:trace contextRef="#ctx0" brushRef="#br0" timeOffset="89469.91">27865 7758 774 0,'-4'11'338'0,"1"6"-176"0,4 39-39 16,5-25 7-16,8 9-46 16,-1-2-25-16,-1-2-42 15,0-5-32-15,-5-15-77 16,0-5-56-16,-3-17-80 15,0-16 125-15</inkml:trace>
  <inkml:trace contextRef="#ctx0" brushRef="#br0" timeOffset="89612.59">27662 7604 748 0,'20'0'306'16,"5"4"-136"-16,8-1-237 0,-5-3-49 16,-2 0 69-16</inkml:trace>
  <inkml:trace contextRef="#ctx0" brushRef="#br0" timeOffset="90098.01">27953 7672 460 0,'0'6'206'0,"3"1"-95"0,-2 4 13 0,6-1-2 16,3 3-4-16,5 3-8 15,6 2-15-15,5 8-21 16,5 0-14-16,-4 6-26 16,0-2-7-1,-6-6-19-15,-3-4 3 0,-2-4-9 16,1-1 3-16,-13-8 6 15,3-1 2-15,-7-6 22 16,-5-5 14-16,2 0 5 16,-6-5-9-16,8-8-16 15,1-3-16-15,4-7-9 16,5-4-2-16,8-3-2 16,0-1-6-16,10-1 2 0,0 1 6 15,-5 1-3-15,1 1 4 16,-10 5 3-16,-3 3-2 15,-8 5 1-15,-4 7 1 16,-8 7-4-16,-7 7-2 16,-6 16-2-16,0 4 0 0,3 12-3 15,7 3 5-15,6-1-2 16,9-2-3 0,17-10 0-16,10-5-14 0,26-10-61 15,9-7-59-15,29-15 505 16,8-8-323-1</inkml:trace>
  <inkml:trace contextRef="#ctx0" brushRef="#br0" timeOffset="91199.8">29432 7308 1466 0,'-15'-9'438'15,"7"3"-526"-15,1 2-8 16,-1-24 60-16,0-8 13 0,-2-14 23 0,3 8 1 16,-3 8 5-16,1 6 10 15,3 12 11-15,1 14 3 16,1 22-9-16,1 13-7 15,-3 30-12-15,0 13-1 16,6 27 4-16,0 8 0 0,6 7-3 16,4 2-1-16,5-8-1 15,5-5 0-15,7-24-3 16,5-16 2-16,6-31 9 16,-3-17 1-16,2-24 16 15,-2-11 8-15,-13-30 3 16,-7-9-4-16,-17-9-11 15,-19-3-7-15,-20 6-7 16,-7 4 0-16,-13 6-6 16,3 9-2-16,7 12-4 15,4 5-5-15,11 12-10 16,9 1-3-16,15 2-5 0,10 3 0 16,24-5 11-1,9-1 4-15,16-4 6 16,3-6 6-16,1-3 1 15,2 1 0-15,-5 1-1 0,-4 5 2 16,-13 7-2-16,-8 6 3 16,-13 7 1-16,-4 6-1 15,-8 14 3-15,-6 7-5 16,5 11 3-16,3 5-1 0,4-8-3 16,11-3-1-16,4-13-1 15,7-10-2 1,9-13 7-1,0-7 4-15,4-13 4 0,-9-5 2 0,-1-12 0 16,-9-2 2-16,-9 0-3 16,43 132-8 109,1-96 7-125,-55-1 0 0,1-6 1 15,-11-9-10-15,-2-7 3 16,-3-1-2-16,2-2-2 16,5 0-1-16,4 6 0 15,1 0 1-15,6 8 1 16,1 5-2-16,5 9 0 15,2 4-2 1,0 6-2-16,-3 6 6 0,2 5-3 16,1 5 1-16,0 3 4 15,0 0-5-15,1-5 2 16,-2-4 4-16,-2-6-6 16,-2-5 3-16,-3-2-1 15,3-3 0-15,0-7 2 16,1-2 3-16,5-6 3 15,-2-3 1-15,3 3 2 0,2-1 0 16,4 4-8-16,5 3 1 16,3 8-5-16,0 6-2 15,-3 15 4-15,-3 6-1 16,-4 14 2 0,-2 0 0-16,-4 0-2 0,-4-3-22 0,1-17-93 15,-3-11-60-15,5-22-123 16,3-16 170-16</inkml:trace>
  <inkml:trace contextRef="#ctx0" brushRef="#br0" timeOffset="92412.79">30568 6970 702 0,'-15'15'284'0,"0"6"-142"16,-6 0-76-16,1 7 8 16,-9 8-5-16,1 3-21 15,1 6-6-15,2 2 12 0,10 2-5 16,9 0 7-16,6 1 3 16,13-11-27-16,9-2-4 15,16-15-11 1,8-11 4-16,12-20 19 0,1-14 5 15,-2-21 12-15,-4-11-5 16,-7-13-8-16,-2-9-6 16,-11 3-6-16,-7-2-2 15,-16 5-4-15,-8 1 7 0,-12 3-15 16,-4 4 5-16,-3 5-14 16,-1 10-5-1,4 16 5-15,3 11-11 0,1 26 2 16,2 14-1-16,4 22-1 15,1 8-1-15,5 17 6 16,2 6-4-16,8 7 2 16,5-1-1-16,7-9-4 15,3-9 4-15,2-20-1 16,3-7 2-16,-2-13 7 16,-1-9-5-16,-5-12 10 15,-8-10 0-15,-7-16-3 16,-1-2 10-16,1-7-14 15,1-4-1-15,-1 3-1 0,-6-1-2 16,-3 9-3 0,3 9 5-16,-1 14-4 15,3 8 0-15,-2 17 1 0,3 3-5 16,7 6 11-16,3 1-13 16,4-6 3-16,2-1 2 15,2-8-8-15,4-2 9 16,7-10 5-16,1-7-4 15,1-11 3-15,-5-5-4 0,-6-8 3 16,-4-3 0 0,-7 1 2-1,-7-2 1-15,-10 4-2 0,-8 2-3 0,-8 7-2 16,3 3-1-16,-4 10 1 16,2 3 3-16,6 7-4 15,2 6-1-15,8 8-6 16,3 2 6-16,7 5-1 15,2-3 4-15,4 1-3 16,3 0 3-16,3-5 0 16,-3-2 0-16,-1-3 3 15,-4-6-4-15,-10-2 1 16,1 0 7-16,-6-6-4 16,-4 1-7-16,-5-4 10 15,-5-3-6-15,-2 1-3 16,-1-1 3-16,3-2 1 0,2 0-4 15,5-3 9-15,3 1-2 16,6-1-9-16,5-1 3 16,8-2 2-16,2-2-3 15,8-1 10-15,-1-4-6 0,8-2-1 16,0-3 0-16,1 3-1 16,1 4 2-1,-9 9-5-15,-4 9 7 0,-7 8-7 16,2 7 0-16,-6 12 4 15,-2 5-4-15,-2 6 6 16,-8 1 0-16,-3-4-5 16,1-3 6-16,-3-8-10 15,3-4 12-15,4-7-4 16,1-7-1-16,2-11 8 16,4-8-8-1,6-16 6-15,7-5 1 16,7-4-10-16,6 5 7 0,0 7-7 15,-2 3-2-15,-1 15 6 16,-4 5-9-16,-4 16 7 16,-2 6-5-16,-10 6-21 0,-5 1-24 15,-10-5-84-15,-6-3-51 16,-11-4-95-16,-3-5-20 16,-9-6 189-16</inkml:trace>
  <inkml:trace contextRef="#ctx0" brushRef="#br0" timeOffset="92547.91">30836 6820 728 0,'-27'-3'309'0,"32"-5"-204"16,18-3-11-16,37-9-52 16,20-4-70-16,21-5-86 15,2-6 76-15</inkml:trace>
  <inkml:trace contextRef="#ctx0" brushRef="#br0" timeOffset="93075.73">31963 6359 880 0,'-11'-3'334'0,"-19"1"-255"16,40 16 7-16,0 3 8 16,4 12-13-16,4 8-14 15,-9 17-25-15,0 6-7 16,-3 8 2-16,-3-2 0 16,6-8-2-16,1-8 3 15,8-13-12 1,5-8 2-16,5-14 5 15,1-6 4-15,2-13 4 16,1-9-3-16,-2-12-9 0,0-4-7 0,-5-6-12 16,-6 2 1-16,-5 1-3 15,-5 3 0-15,-6 10 8 16,0 2 0-16,-5 15-1 16,-1 5 2-16,0 12-14 15,2 3 1-15,5 6-8 16,4-2 1-16,13-4 6 15,8-3-10-15,12-7 9 16,9-5-6-16,3-11 1 16,0-7 7-16,-8-8-4 0,-6-1 6 15,-16-5 10-15,-7 3 0 16,-17-1 3-16,-12 1-9 16,-20 4-13-16,-15 2-17 15,-19 7-69-15,-6 1-51 16,-6 4-128-16,6 2-65 15,8-2 206-15</inkml:trace>
  <inkml:trace contextRef="#ctx0" brushRef="#br0" timeOffset="93210.13">31814 6425 877 0,'51'-14'310'0,"32"-3"-273"16,10 3-13-16,5 2-38 15,-11 2-86-15,-34 3 65 16</inkml:trace>
  <inkml:trace contextRef="#ctx0" brushRef="#br0" timeOffset="94117.23">24957 10259 732 0,'20'7'255'0,"10"-13"-178"16,6 0-19-16,9-14 46 16,5-7 22-16,21-17 14 15,3-7-1-15,4-13-13 16,-3-8-5-16,-19-4-33 16,-4 0-13-16,-24 3-33 15,-14 8-14-15,-28 16-4 16,-12 10-9-16,-24 28-8 15,-7 13 3-15,-15 31-14 16,-12 17 3-16,5 26-3 16,9 6 2-16,23 9 2 15,18-5-1-15,30-15 3 0,16-7-9 16,36-27 2-16,23-14 0 16,22-32 2-1,7-17 9-15,6-24 4 16,-5-16 1-16,-2-6 14 0,-10 0-7 15,-25 5 2-15,-18 3-3 16,-35 15-10-16,-14 6 9 16,-25 14-4-16,-9 12-2 15,-18 17 1-15,-4 9-9 16,-6 16-8-16,6 7 9 0,16 1-10 16,13-2 0-16,31-3 6 15,12-4-6 1,35-2-1-16,13 0 11 0,15-11 1 15,2 1-4-15,-9-3 7 16,-8-1-6-16,-19 6-5 16,-13 0 8-16,-25 7-6 15,-18 7-5-15,-23 6 7 16,-7 1 0-16,-9-9 4 16,7-2-1-16,9-15 6 15,9-9-8-15,11-18 0 16,8-18 0-1,19-22-7-15,6-11 7 0,22-18-2 0,3-6 2 16,3 5-2-16,9 4-5 16,1 19 7-16,-5 14 0 15,-11 19 6-15,-15 11 4 16,-21 17-3-16,-1 10-3 16,-4 22 3-16,1 13-12 15,-1 17 4-15,-3 5 0 16,5 5 0-16,-1-8 3 15,10-7-2-15,2-10-7 0,-8-15-64 16,7-7-48-16,-5-20-153 16,2-9-69-16,2-21 203 15</inkml:trace>
  <inkml:trace contextRef="#ctx0" brushRef="#br0" timeOffset="94328.16">26273 9757 887 0,'46'-9'322'16,"16"-2"-279"-16,0-7-21 0,-9-4 4 16,-2-4-94-16,-9 0-56 15,-8-3 72 1</inkml:trace>
  <inkml:trace contextRef="#ctx0" brushRef="#br0" timeOffset="94578.7">26671 9544 831 0,'83'32'353'0,"-64"-27"-232"0,8 5 6 16,-7 4-2-16,-6 7-40 16,-1 2-19-16,-8 8-31 15,-3 1-13-15,-3 1-3 16,-4-5-3-16,4-9-6 16,-2-7-3-16,3-12-17 15,2-4-19-15,-1-23-77 16,4-7-46-16,-4-17-94 15,3-6-103-15,-4 1 230 16</inkml:trace>
  <inkml:trace contextRef="#ctx0" brushRef="#br0" timeOffset="94755.79">26752 9233 646 0,'-4'-10'300'0,"-1"7"-129"0,5 5-62 0,5 4-52 0,-2-1-29 16,8 3-64-16,0-5-65 0,0-6 65 15</inkml:trace>
  <inkml:trace contextRef="#ctx0" brushRef="#br0" timeOffset="95934.65">27136 9353 870 0,'-6'15'325'0,"-3"7"-232"16,0 2-19-16,-2 4 11 16,0 5-19-16,4 2-27 15,-2 1-15-15,2-1-11 16,4-3 0-16,4-4 5 16,3-8 5-16,2-8 5 15,-4-4 6-15,0-9 14 16,1-10 4-16,0-11-8 0,1-7-10 15,-2-12-19-15,-2-1-9 16,-2-4-4-16,-2 0-1 16,4 10 1-16,4 3-2 15,2 10 0-15,8 9 0 0,-1 7-1 16,-1 7 1 0,7 14 0-16,-2 4 1 15,4 12-1-15,6 3-1 0,-8 0 1 16,5-6 4-16,-5 3 0 15,-5-6 3-15,-3-6 8 16,-7-2 2-16,0-12 6 16,-6-4 8-16,2-9 10 15,6-7-7-15,4-12-9 16,4-4-7-16,4-9-18 16,-2 4 4-16,1 2-1 15,2 0 2-15,1 11-5 16,-1 7-2-16,0 15 3 15,-1 11-6-15,-2 11 3 16,2 3 2-16,2 3 2 16,2 1-3-16,7-5 1 0,-5-5 2 15,4-10-7-15,2-6 11 16,-3-7-1 0,-3-7-6-16,-3-9 4 0,-4-5 1 15,-13-5 1-15,5 1 2 16,-13 1 0-16,-8 3-6 15,-1 11 6-15,-11 3-7 16,2 13 1 0,-2 5-3-16,4 11-3 0,9 4 2 0,6 6-4 15,7 1 8-15,4-2-8 16,8-1 11-16,-1-7-7 16,8-5-2-16,3-5 4 15,-7-5 0-15,0-5 4 16,-5 1-4-16,-2-9 2 15,-3-1 0-15,-1-3 0 16,-2 0 7-16,-9 1-6 16,5 6-3-16,0 2 0 15,-1 2-4-15,5 5 8 16,0 2-4-16,-4-3 3 16,0 0-4-16,11 6-3 15,10 5 4-15,30 7-6 16,-27-23 10-16,0-10-4 0,-1-9 6 15,-1-14-3-15,1-6 2 16,-7-11 5-16,-1-7-9 16,-6-5 1-16,-9-2-1 15,-4-9-2-15,-5 7 7 16,-3 5 0-16,0 8-7 16,3 26 2-16,3 12 0 15,3 17-4-15,3 11-2 16,4 21 2-16,2 11-9 0,9 21 6 15,8 6 5-15,9 2-2 16,8-2 10-16,4-12-5 16,0-5 6-16,-12-15 0 15,-3-4-10-15,-10-18 9 16,-5-8-6-16,1-14 2 16,-4-11 8-16,0-12-1 15,-1-5-2-15,-5-4 3 16,2 1-8-16,-3 5 0 15,-2 4-1-15,5 15-6 16,-4 3 3-16,4 14-5 16,3 3 2-16,3 11 5 15,6 9-2-15,7 3-2 16,3 3 3-16,5-5-26 0,1-8-23 16,4-11-72-1,-5-5-55-15,-11-9-112 16,-9-6 111-16,-18-4 89 0</inkml:trace>
  <inkml:trace contextRef="#ctx0" brushRef="#br0" timeOffset="96100.15">28162 8828 1030 0,'67'-31'359'15,"14"0"-323"-15,12-8-116 16,6-3-56-16,6 2 79 16</inkml:trace>
  <inkml:trace contextRef="#ctx0" brushRef="#br0" timeOffset="96574.72">29375 8574 795 0,'-6'29'322'16,"-1"11"-202"-16,3 5 0 15,7 9-44-15,6 5-11 16,11 4-15-16,6 2-3 16,5-1-2-16,5 2 3 15,2-5-14-15,5-3 1 16,-6-12-5-16,-4-15 2 15,-9-19 13-15,-10-10 1 16,-6-17 9-16,-12-8-7 0,-14-19-17 16,-6-8-16-16,-12-7-14 15,2-3-6 1,1-9-1-16,1-8 1 0,15-10-9 16,9-4-4-16,19 13-6 15,16 11 7-15,18 22 1 16,5 15 11-16,-5 14 3 15,-6 10-4-15,-14 20 4 16,-10 6-3-16,-9 18-2 16,-12 4 0-16,-23 5-1 15,-11 1 2-15,-4-5-22 16,2-2-25-16,13-17-75 0,13-6-51 16,15-20-86-16,17-14 156 15</inkml:trace>
  <inkml:trace contextRef="#ctx0" brushRef="#br0" timeOffset="98675.74">30130 8408 521 0,'0'1'259'16,"-18"6"-55"-16,-7 5-78 0,-8 6-10 16,-11 0-15-16,5 0-20 15,9 2-18-15,10-2-36 16,8 4-10-16,12-1-19 15,4 2 4 1,16-2 13-16,5-1-3 0,9-4 5 16,1-7-1-16,10-8 10 15,-7-2 3-15,-5-9 11 16,-2 0 2-16,-18-4-15 16,-6-5-1-16,-8 0-11 15,-5-2 0-15,-7 2-4 16,5 5-5-16,-2 4-2 15,3 2-3-15,2 5-4 16,1-1 0-16,9 5-1 16,7 2-1-16,10 1 5 0,-1 3 1 15,0-3 0-15,-2 0 3 16,-4 1-3 0,2 0-1-16,-4 1 1 0,-2 1-1 15,-4-4-1-15,-2-1 2 16,-3-1 0-16,-2-2 3 15,-1 0 1-15,0 0-3 16,0 0 0-16,0-19-2 16,6-38 0-16,5 20-1 15,2-7-2-15,5-1 3 0,5 4-2 16,0 8 1-16,5 11 2 16,1 11-1-1,2 15 2-15,-2 4-2 0,-7 17 1 16,8 4-1-16,-1 7 1 15,-2 5 0-15,5-4-1 16,-8-4 1-16,-3-12 3 16,1-11 12-16,2-15 18 15,-4-8 5-15,4-13 0 16,1-9-9-16,-5-2-18 16,-4 0-8-16,-10 4-1 15,-4 3 4-15,-9 9-6 16,-3 4 5-16,-4 13-7 0,-4 5-1 15,-1 15 4-15,0 3-7 16,3 11 6-16,8 4-3 16,7 3-1-16,5-5 1 15,9-16 0 1,-6-9-1-16,1 2-1 0,20 9 9 16,4-21-5-16,2-4 7 0,-18-15 2 15,-3 0-7 1,-8 1 2-16,-4-2 0 0,-2 6-5 15,-4 1 7-15,0 7-4 16,4 7-2-16,1 2 0 16,2 7-5-16,-1-6 3 15,0 1-1-15,9 18 1 16,19 27 1-16,-10-26-1 16,5-4 1-16,-6-6 1 15,3-3-1-15,0-11 3 16,-9-10 0-1,-2-2 4-15,5-6-1 16,-10-1-1-16,3 0 1 16,-3-1-5-16,-4 0 3 0,-3 2-1 0,-4 2-2 15,3 8 4-15,-3 7-4 16,8 4 0-16,5 3 0 16,-3 9-3-16,6 2 1 15,-2 11-1-15,4 3 2 16,-4 4-3-16,3 3 3 15,-5-2 0-15,4-2 1 0,1-8 1 16,-10-9 1-16,2-7 9 16,-7-6 9-16,-1-10 3 15,9-1-1 1,-4-13-7-16,1-7-10 0,-1 0 2 16,-3-5-5-16,5-3 4 15,7 2-6-15,4 4-3 16,2 4 7-16,2 12-3 15,-1 7-1-15,2 9 1 16,-3 4-6-16,1 12 1 16,-3 4 3-16,-3 10-1 15,0-1 2-15,-1 2-4 16,-2-3 3-16,-1-6-2 16,0-3 3-16,-4-9 5 15,-1 0-4-15,0-9 2 16,-2-3-1-16,4-7 0 15,2-7 0-15,0-9 3 0,6-2-5 16,2-5-5-16,4-3 5 16,6 6-4-16,-4 1 4 15,3 11-1-15,-3 6 1 16,-5 12-4-16,-3 4 7 16,-7 6-6-16,1 6 1 15,-1 1 5-15,8 4-8 16,-8 0 4-16,5-4-2 0,11-6-3 15,-7-2 5-15,11-11 4 16,-8-6 0-16,7-8 2 16,-1-6-3-16,3-1 1 15,2 3 1-15,-19 2-1 16,1 0 1-16,-13 4 3 16,-1 1-5-16,0 8 1 15,-10 2-3-15,4 7-10 16,-3 4 12-16,10 7-9 15,1 4 9-15,7-1-4 16,3 1-4-16,6-2 6 16,6-5-8-16,6-2 13 0,2-9-5 15,-5-6 5 1,6-3-3 0,-1-11-2-16,4-5 5 15,-3-7-4-15,-5-6 9 0,-9-6 1 0,-6 4-5 16,-7-6 6-16,-8 5-3 15,-4 0 5-15,-4 1 0 16,-2 6-1-16,2-2 2 16,3 6-14-16,2 6 3 0,4 11-2 15,3 6-2-15,3 9-4 16,1 8 0-16,5 9-4 16,0 5-3-1,3 13 11-15,4 4-2 16,-1 4-1-16,5 1 6 0,1-9-6 15,4-1 2-15,8-11 1 16,3-7-3-16,10-13 7 16,-4-7-2-16,1-17 0 15,3-9 4-15,-14-4 3 16,2-4-3-16,-12 0 3 16,-13 4-8-16,-1-3-3 15,-8 8 2-15,2 8-2 16,-2 4 2-16,4 17-3 0,2-3 5 15,-3 11-4-15,4 5-2 16,-2 6 4-16,3 4-2 16,8-1-3-16,2-3 7 15,2-2-4-15,3-7 2 16,-2-5 5-16,1-4-8 16,-2-9 3-16,3-3-3 15,-4-10 4-15,1-1 1 16,1-5 7-16,0 0-6 0,3 2-7 15,0 2 2-15,2 7-7 16,2 4 11-16,0 13-2 16,7 8 2-1,7 9 2-15,-5 8-11 0,1-3 3 16,-7 1-5-16,-10-7-64 16,-3-6-40-16,-12-6-108 15,-4-7-53-15,-19-4 170 16</inkml:trace>
  <inkml:trace contextRef="#ctx0" brushRef="#br0" timeOffset="98861.02">31658 7618 1140 0,'56'-7'352'0,"3"5"-430"15,-7 2-91-15,-6 5-34 16,-24 3 112-16</inkml:trace>
  <inkml:trace contextRef="#ctx0" brushRef="#br0" timeOffset="99361.9">28703 9890 981 0,'-36'-3'349'0,"15"-14"-279"15,10-2 16-15,6-4 25 16,-6 4-5-16,17 7-26 15,-1 9-16-15,-5 13-27 16,6 12-4-16,-5 26 2 16,0 14 12-16,6 19 15 15,-4-3 1-15,10-9-6 0,9-13-21 16,5-23-16-16,4-12-11 16,-2-18-15-16,3-15 12 15,2-28-14-15,2-7 9 16,-1-14-24-16,-1 3-19 15,-6 10-14-15,-4 6-10 16,-1 17 30 0,-7 6 8-1,-13 14 14-15,-2 4 4 0,-9 8 1 0,1 8-1 0,2 6 8 16,0 0-3-16,1-3 1 16,1-3 3-16,8-4-3 15,1 0 0-15,6-2 2 16,13-1-4-16,5-2 3 15,7-4 2-15,-3-4-71 16,-5-8-34-16,-4-10-83 16,-6-7-57-16,-5-13 162 15</inkml:trace>
  <inkml:trace contextRef="#ctx0" brushRef="#br0" timeOffset="99531.52">28958 9676 879 0,'-10'15'331'0,"10"3"-267"0,4-3-13 0,3-5-33 0,8 2-65 0,3-12-105 0,2-3 100 0</inkml:trace>
  <inkml:trace contextRef="#ctx0" brushRef="#br0" timeOffset="100090.9">29190 9603 770 0,'0'15'327'0,"15"6"-186"15,-7 0 11-15,10 11-29 16,-1 6-24-16,1 8-36 15,0 5-19-15,-3 1-18 16,-2 2 0-16,-7-7 7 0,1-4 4 16,-6-11 3-1,0-6 1-15,0-13 1 16,-1-6-3-16,0-5-2 0,1-5-8 16,0-8-10-16,3-6-7 15,1-7-9-15,2-10 1 16,8-4-4-16,0-1 4 15,6 4-2-15,-2 6 4 0,-5 12-3 16,-2 10-1-16,-2 7-2 16,0 8 1-1,-5 8-1-15,0 0 4 0,2 10-2 16,2 0-1-16,9-2-1 16,5-4-2-16,5-10-1 15,4-8-2-15,6-11 5 16,-3-8 0-16,-1-9 0 15,-2-4 3-15,-9-4-3 16,-2-1 3-16,-13 3 0 16,-4 1-3-16,-10 11 3 15,-5 5-4-15,-4 12 2 16,-1 7-1-16,-1 18 1 16,1 5-2-16,10 14-5 15,7-5 7-15,15-4-13 0,8-8 0 16,12-17-44-16,8-8-37 15,20-23-78-15,10-8-64 16,3-26 149-16</inkml:trace>
  <inkml:trace contextRef="#ctx0" brushRef="#br0" timeOffset="101165.41">30433 9377 855 0,'-12'-17'418'16,"4"0"-94"-16,8 4-231 15,0-2-1-15,0 10-21 16,0 5-21-16,-3 16-24 0,-1 11-9 16,-2 19-16-16,0 9 2 15,5 11 12-15,1 1 6 16,2-9 17-16,3-7-4 16,-2-18-6-16,0-12-5 15,-1-12-16-15,-2-9 7 0,-2-18 5 16,-2-7-6-16,-1-22-2 15,-1-9-1 1,2-15-9-16,0 1-2 0,-2-9 0 16,1-2 4-16,6 14-1 15,0 8 0-15,8 30-2 16,2 12-7 0,3 22 0-16,3 9 10 0,7 16-3 15,5 7 5-15,10 3-5 16,1-5 0-16,0-9 0 15,-3-6-5-15,-7-19 8 16,0-4-6-16,-4-18 11 16,-2-5 7-16,-5-17 1 15,-3-5 12-15,-5-7-10 16,-4-4-4-16,-4 8-4 0,-1 7-9 16,-2 11 8-16,1 12-4 15,2 17 2-15,-2 7-7 16,5 24-3-16,1 8 0 15,0 26-1-15,3 7 12 16,0 13-1-16,0 3-2 16,0-9-2-16,-2-4-9 0,-3-20-4 15,-3-9-16 1,-1-19-67 0,-1-9-45-16,-1-25-117 0,4-13-53 0,4-21 192 15</inkml:trace>
  <inkml:trace contextRef="#ctx0" brushRef="#br0" timeOffset="101536.7">31196 8908 825 0,'5'7'325'0,"-7"4"-213"15,-4 5-12-15,-7 7 5 16,-6 0-26-16,-5 5-28 15,-1 1-11-15,-8 0-15 16,9-1 6-16,6-8-2 0,7-2 0 16,17-7-10-16,5-2-5 15,11-3-1-15,4 1-1 16,9 2-3-16,-2 2-2 16,-5 7-3-16,2 4-1 15,-12 9 0-15,-6 5 3 16,-15 8 0-16,-8 1 7 15,-14-3 5-15,-4 2 5 0,-6-8 1 16,-6 0-7-16,-8-5-8 16,-3-8-9-16,2-11-7 15,8-10-20-15,22-12-51 16,10-10-43-16,22-15-88 16,12-6-31-16,11-13 145 15</inkml:trace>
  <inkml:trace contextRef="#ctx0" brushRef="#br0" timeOffset="101895.96">31340 8900 824 0,'-5'0'326'0,"5"0"-229"0,5 5 7 15,2 7-7 1,4 2-9-16,6 13-8 15,-1 2-15-15,5 16-15 0,-7 2 3 16,1 10 13-16,0 1 1 16,1 1-9-16,3-2-11 15,-4-9-7-15,-1-10-6 16,7-15-5-16,-3-7-5 16,11-14-15-16,5-2 4 15,-1-12-4-15,13-6 12 0,-2-8-11 16,-3-6-2-16,-3-5-4 15,-6 2-11 1,-10 0-16-16,-5 2-31 0,-22 6-76 16,-9 0-56-16,-13 4-95 15,-6 3-15-15,0 0 181 16</inkml:trace>
  <inkml:trace contextRef="#ctx0" brushRef="#br0" timeOffset="102068.93">31312 9001 708 0,'17'-10'314'15,"11"-4"-191"-15,26-7-10 0,6-3 4 16,10-5-50-16,-3 4-14 16,-15 7-37-16,-12 4-42 15,-24 7-84-15,-6 7-46 16,-20 4-89-16,-6 8 143 15</inkml:trace>
  <inkml:trace contextRef="#ctx0" brushRef="#br0" timeOffset="102266.7">31149 9423 804 0,'42'2'308'0,"21"-8"-197"15,19-7-52-15,20-4 3 16,7-5-22-16,-8-3-21 16,-8 2-33-1,-31 2-84-15,-21 4-40 0,-23 10-70 16,-16 0-117-16,-22 7 225 16</inkml:trace>
  <inkml:trace contextRef="#ctx0" brushRef="#br0" timeOffset="102776.03">30141 10438 938 0,'12'23'312'15,"10"-4"-314"1,12-9-1-16,1-3 16 0,12-9 33 16,5-9 21-16,16-14 41 15,4-8 8-15,7-9 1 16,-5-1-10-16,-14-10-32 31,0-2-16-31,-9-6-25 0,4-1-7 0,1 3-4 16,-2 2-7-16,-6 10-7 15,-11 4 0-15,-5 14-7 16,-5 7-1-16,-8 9 2 16,4 4-5-16,-1 11-1 0,-6 6 9 15,3 8-1-15,-1 4-1 16,0-1-1 0,3 4 2-16,3-7 1 15,3-1-4-15,-2-4 4 0,1-3-9 16,-3-7-3-16,1-4 6 15,11-10-3-15,2-9 3 16,5-3-3-16,0-4-3 16,0-4-40-16,-3 0-29 15,4-6-117-15,-5 0-58 0,-8-1 150 16</inkml:trace>
  <inkml:trace contextRef="#ctx0" brushRef="#br0" timeOffset="12614.89">18840 5268 2036 0,'7'1'-9'15,"-3"2"-2"-15,5-1 0 16,-6-2 29-16,-3 3 23 16,0 0 34-16,-1-3 10 15,1 0-2-15,-1 0-4 16,0 1-13-16,-1 15-2 15,-8 30-6-15,3-24-3 0,3 6-7 16,-1 1-4-16,1 5-11 16,3 5-3 31,-1 4-7-47,0 2-3 0,2-4-4 0,3-7 1 0,-1-7-5 0,4-5-4 0,-1-9-5 15,-1 0-4-15,4-9-10 16,-1 2 1-16,-2-6 2 15,1-6-15-15,-8-12-55 16,-4-11-46-16,-14-10-127 16,-6-5 456-16,-24 7-191 15</inkml:trace>
  <inkml:trace contextRef="#ctx0" brushRef="#br0" timeOffset="13280.46">16825 5222 2468 0,'5'28'-4'0,"0"11"-4"16,7 30-1-16,5 14 20 15,1 0 3-15,15 1 12 16,7-5 4-16,22-22 10 16,16-11 9-16,15-32 9 15,-2-16 0-15,17-33 0 16,3-18-6-16,-1-21-13 15,8-2-6-15,-28 1-6 16,-12 1 0-16,-15 14-6 16,-5 8-3-16,-16 12-5 0,-5 15-6 15,-16 13-3-15,-5 8 1 16,-2 21-5-16,-2 12 3 16,4 22 5-16,-1 6-1 15,1 8-2-15,3-2-1 16,7-6-6-16,6-1 0 0,4-16 3 15,0-9 1-15,1-18 4 16,3-10 4 0,10-15 1-16,5-12-3 0,5-17 0 15,-1-6-3-15,-5-6-4 16,-5 5 5-16,-2 13 0 16,-3 9-1-16,-3 13-5 15,4 11-3-15,1 17-6 16,2 5 0-16,5 14 6 15,0 2 1-15,-1 2-3 16,2-4-1-16,-2-13-21 16,-1-6-12-16,-4-16-65 15,-3-7-30-15,-15-10-54 16,-8 0-41-16,-17-5 47 16,-17-1 92-16</inkml:trace>
  <inkml:trace contextRef="#ctx0" brushRef="#br0" timeOffset="13690.99">19169 5148 1579 0,'16'-9'535'0,"5"9"-509"15,3 7-6 1,-7 12 17-16,3 8 1 15,-1 11-11-15,2 7-6 0,2 1-8 16,1 3 1-16,8-3 14 16,7-2 6-16,18-1 15 15,13-6 6-15,16-5 2 16,10-6-2-16,28-10-7 16,13-8-8-16,27-7-11 15,22-6-5-15,5-5-9 16,17-4-1-16,8-6-6 15,2 0 7-15,3-4-7 16,-12 1 2-16,-1 6-2 16,-16 1-8-16,-19 3 2 0,-12 2 0 15,-44 4-12 1,-19-1-14-16,-44 6-41 0,-19-3-19 16,-27 2-35-16,-9-2-17 15,-16-8-85-15,-8-5 136 16</inkml:trace>
  <inkml:trace contextRef="#ctx0" brushRef="#br0" timeOffset="13907.43">22581 5143 1433 0,'69'17'490'0,"9"14"-436"16,1 9 18-16,-14 13 8 15,-10 4-8-15,-21 9-37 16,-17-1-16-16,-25 4-14 16,-12 2 1-16,-22-6-16 15,-8-8-11-15,3-18-37 16,2-9-51-16,13-31 72 16</inkml:trace>
  <inkml:trace contextRef="#ctx0" brushRef="#br0" timeOffset="14241.66">23311 5085 1641 0,'-18'54'545'15,"0"25"-544"-15,1 8 14 0,2-11 10 16,7-6 1-1,16-12-14-15,11-8-9 0,19-21 5 16,14-11 4-16,22-33 23 16,4-21 1-16,14-27 10 15,-6-15 0-15,-10-16-9 16,-9 0 3-16,-42-1-11 16,-19 6-2-16,-42 16-15 15,-16 7-8-15,-12 31-14 16,-7 14-13-1,-1 36-29-15,2 15-15 16,6 15-42-16,7 7-24 0,25-5-40 16,20 3-31-16,39-13 133 15</inkml:trace>
  <inkml:trace contextRef="#ctx0" brushRef="#br0" timeOffset="15150.8">23875 4733 1101 0,'-10'-10'495'0,"1"4"-147"15,8 7-242 1,11 12-7-16,0 7-15 0,8 20-36 16,5 13-4-16,-8 12-4 15,5 6-4 1,-10 1-4-16,-1 0-3 0,-2 0-14 15,-1-4-4-15,-2-10-8 16,-2-13 0-16,-2-23 5 16,-1-9 8-16,-4-16 11 15,2-4 6-15,-1-15-5 16,1-6-10-16,7-8-10 16,5-6-7-16,9 4-1 15,4 4-2-15,3 9-6 16,0 8 2-16,-4 13-1 15,-2 6 0-15,-3 15 2 16,-4 6 3-16,-7 13 2 0,-8-3-1 31,2-17 1-31,0 0 0 0,-18 53-1 16,-2-5 0-16,-2-10-2 0,7-31-2 16,8-14-1-16,2-1 4 15,5-13-6 1,5-6-2-16,9-13-7 0,7-8 0 15,12-14 7-15,2-5 5 0,9-4 4 16,-2-2 4-16,5 11-1 16,-1 3 5-16,-7 16 4 15,-2 4-6-15,-14 17 1 16,0 9-3-16,-13 15 1 16,1 13 1-16,-6 13 4 15,-2 9-3-15,3 7-2 16,-3 0-3-16,7 0-1 15,-2-3 4-15,0-3-3 16,-3 0 5-16,-5-7-4 16,-5 1-6-16,-12-8 3 15,-4-3-3-15,-11-12 5 16,-5-6 2-16,-3-16 3 16,3-7 5-16,12-13-4 15,7-11-2-15,25-14-7 16,7-5-11-16,34-13 8 0,15-2 4 15,13-3 4-15,10-1 6 16,1 4-4-16,-3 0 3 16,4 8 6-1,-7 0-3-15,-19 9-1 0,-11 6-5 16,-27 6 2-16,-10 5 2 0,-17 10 3 16,-9 1 0-1,-16 10-9-15,-4 7-3 16,-5 12-4-16,-3 7-1 0,13 20 3 15,3 6 2-15,19 7-4 16,14 4-4-16,16-7-14 16,12-9-11-16,7-19-20 15,0-14-18-15,-3-23-63 16,-3-14-48-16,-8-23 116 16</inkml:trace>
  <inkml:trace contextRef="#ctx0" brushRef="#br0" timeOffset="15328.2">24258 4790 1577 0,'-5'12'498'0,"25"-1"-597"0,15-10-34 15,17-23 89-15</inkml:trace>
  <inkml:trace contextRef="#ctx0" brushRef="#br0" timeOffset="15740.8">25318 4954 1226 0,'8'15'487'0,"-4"3"-317"15,-14 1 5-15,-4 6-37 16,-1 5-32-16,-7 7-57 16,6 7 0-16,2 8-1 15,6 0-4-15,21-7-16 16,7-8-6-16,18-20-13 16,14-9-4-16,11-26 11 15,4-13 3-15,12-27 4 16,-1-12 8-16,-5-10-4 0,-5-4 2 15,-25-1 4 1,-14 0-6-16,-23-2-4 16,-6 6-11-16,-9 16-7 0,-8 11 1 15,-3 26-5-15,3 12 6 16,-5 17-4-16,8 13-1 16,-1 22 2-16,5 13-3 15,7 24 0-15,5 7-1 16,13 4-5-16,-3-6-8 15,10-16-41-15,-11-14-23 16,2-16-49-16,-8-5-29 0,-12-13-68 16,19-3 134-16</inkml:trace>
  <inkml:trace contextRef="#ctx0" brushRef="#br0" timeOffset="15910.85">25689 4998 1367 0,'70'-10'471'16,"8"-3"-423"-16,6-4-45 15,-9-1-14-15,-13-3-86 16,-1 1-100-16,-15-3 121 16</inkml:trace>
  <inkml:trace contextRef="#ctx0" brushRef="#br0" timeOffset="16099.44">26104 4923 1102 0,'11'24'457'0,"0"7"-248"16,0 9-36 0,-5 7-14-16,2 4-41 15,-3 3-67-15,1-5-19 0,-6-16-45 16,0-12-20-16,0-22-43 15,1-11-31-15,0-26 194 16,21-14-89-16</inkml:trace>
  <inkml:trace contextRef="#ctx0" brushRef="#br0" timeOffset="16265.58">26079 4741 1380 0,'1'13'457'0,"7"-8"-485"0,3-3-81 16,15-13 75-16</inkml:trace>
  <inkml:trace contextRef="#ctx0" brushRef="#br0" timeOffset="16729.44">26450 4854 1048 0,'-8'30'399'0,"-1"2"-275"16,-1-5-4-1,6-2 3-15,0-4-6 0,5-2-29 16,4 0-8-16,3-1-20 16,1-1-11-1,7-2-22-15,-2-2-13 0,3-5-10 16,0-1 0-16,-6-5 0 15,0-2 3-15,-5-6 6 16,-3-4 0-16,-3 0 0 16,-7-3-2-16,1-1-8 15,-4 1 4-15,3-1 0 16,5-1-7-16,7-1-1 16,6-4-8-16,9 1-1 15,7-6 6-15,15 1-1 16,5 2 5-16,0-5-1 0,6 4 3 15,-12 3 3-15,-4 2-6 16,-11 8 2 0,-12 0 2-16,-14 6 6 15,-4 4 5-15,-9 8-1 16,-1 5-3-16,-9 11-7 0,2 6-1 16,7 6-3-16,4 5 1 15,18-2 0-15,11-5-8 16,20-6-8-16,13-6-15 15,19-17-48-15,13-5-32 0,25-16-60 16,0-8-42-16,1-6 137 16</inkml:trace>
  <inkml:trace contextRef="#ctx0" brushRef="#br0" timeOffset="17826.44">27837 4912 1637 0,'-27'-21'565'0,"11"-21"-511"0,8-11 3 16,11-20-8-16,12-3-8 16,10-4-27-1,3-3-12-15,-2 2 3 0,-2 1 1 16,-5 19-3-16,-5 18 8 15,-6 28-1-15,-2 16-2 16,-5 41 0-16,-5 22-3 31,2-33 3-31,1 1 3 0,-13 145-6 0,-3 17 1 0,-3 20 1 16,9-62-6-16,8-17 13 16,5-11 5-16,15-26 3 15,6-18 0-15,13-30-2 16,4-16-2-16,13-28 4 15,-1-15 1-15,0-29-2 16,-15-11-4-16,-21-14-1 16,-13-5-1-16,-35-8-12 15,-8 3-6-15,-23 2-18 16,-3 7 0-16,-2 17-4 16,6 9-2-16,13 14 9 15,8 4-4-15,18 6 6 16,17-1-2-16,23-9-6 15,16-7 2 1,26-10 4-16,5-1 11 0,9 0 12 16,-1 6 2-16,-4 11 6 0,-8 8 2 15,-21 16-3-15,-10 5 1 16,-20 18-3-16,-6 9-3 16,-4 13 3-1,-2 3 0-15,2-3-5 0,1-7-4 16,9-12 2-16,4-5-1 0,6-9 3 15,4-2 3-15,4-10-3 16,0-7 1-16,-1-10 6 16,-2-4 0-16,-2-7-5 15,-4-3 1-15,-9 2 2 16,-5-1 0-16,-8 7 0 16,-4 10-3-1,-2 8-7-15,-1 9-5 0,1 14 6 16,2 1 1-16,8 10 0 15,3 0 0-15,11-2-10 16,11-3-3-16,9-6 2 16,8-6-1-16,6-11 9 15,-4-6 4-15,-6-11 6 16,0-5-1-16,-14-8 8 16,-3-1-1-16,-10-2-5 15,-10-2 5-15,-7 6-4 16,-4 8-2-16,-3 12-2 0,-1 5-4 15,1 12-11-15,-3 6-1 16,8 11 4-16,2 7-1 16,4 4 6-16,5-3 1 15,-2-8-4-15,4-7 3 16,-1-12 0-16,1-1-3 16,5-8 4-16,-1-11 1 0,5-12 6 15,3-8 4 1,1-9-10-16,4 4-1 0,0 8-2 15,2 7-5-15,-3 12 3 16,0 9-2-16,-5 15-2 16,-3 10-2-16,-2 18 4 15,-1 5-2-15,-2 2-29 16,2-7-17-16,5-16-68 16,3-12-45-16,23-16-51 15,7-14-22 1,11-24 155-16</inkml:trace>
  <inkml:trace contextRef="#ctx0" brushRef="#br0" timeOffset="18840.04">29247 4586 1141 0,'-38'28'439'0,"-1"4"-335"15,0 6 13-15,4 5 3 16,11 5-18-1,10 1-15-15,18-4-32 16,9-8-4-16,18-14-16 16,10-6-2-16,8-16-1 0,2-8 1 15,3-16 8-15,-4-10 2 0,-6-14-1 16,-1-2 1-16,-13-12-13 16,-9-2 1-16,-12 0-1 15,-11-5-3-15,-11-6-7 16,0-1-3-16,-3 3-10 15,7 9-4-15,1 29 6 16,3 12-5-16,2 29-4 16,3 13 2-1,4 21-5-15,5 18 2 0,5 19 1 16,1 4-1-16,5 2 0 16,3-7 1-16,6-10-2 15,2-1 3-15,-3-16 2 16,-4-8-4-1,-15-23 9-15,0-12-1 16,-1-17 16-16,-2-13 5 0,7-17-8 0,-3-6 4 16,-7-7-19-16,3 5-1 15,3 12-4-15,-1 6 0 16,3 15-4 0,-1 4-3-16,-1 12 7 0,1 4-8 15,0 11 2-15,4 7 2 0,-1 3-1 16,2 3 7-16,1-3-1 15,2-3-1 1,2-6 2-16,-1-6 0 16,1-9 1-16,0-4 5 0,-5-11-3 15,3 0-3-15,-7-6 4 16,0 0-5-16,1 0-1 16,-6 2 3-16,2 1-3 15,1 6 0-15,0 4 3 16,5 4-3-16,1 3-2 15,1 2 2-15,-6 2-1 16,4 3-2-16,2 5 0 16,-5 0-4-16,-2 6-1 15,-8-4-3-15,-4-5 8 16,-5 1 2-16,0-8 1 16,-3-1 1-16,-4-8 2 0,2-7 7 15,4-10-1-15,2-2 4 16,14-6-8-16,7 0-8 15,16 3-5-15,1 2-3 16,3 5 11-16,0 6 5 16,-9 9 0-16,2 6-1 15,-8 10-4-15,-2 5-1 0,-7 7 0 16,-2 4 1-16,-3-1 0 16,0 2 0-1,2-5-1-15,-3-5 0 0,2-7-1 16,-6-9 2-16,4-5 0 15,-1-7 0 1,7-12 4-16,4-3 0 0,6-8 2 16,8-1-1-16,7 6-7 15,8 3-4-15,-1 11 0 16,-5 4 1-16,2 15 5 16,-11 8-1-1,-3 10-5-15,-7 2-11 0,-15 3-43 16,-7-2-22-16,-11-8-86 15,-10-3-56-15,-13-13 145 16</inkml:trace>
  <inkml:trace contextRef="#ctx0" brushRef="#br0" timeOffset="18986.66">29505 4360 1445 0,'5'-5'483'0,"19"3"-466"0,16-9-104 16,13-5 59 0</inkml:trace>
  <inkml:trace contextRef="#ctx0" brushRef="#br0" timeOffset="19393.51">24560 6227 1343 0,'-18'9'556'0,"5"-3"-371"16,8-2-4-16,3 2-28 16,4 6-65-16,2 9-19 15,4 16-46-15,0 12 0 16,-1 25-10-16,-1 9-9 0,-4 4 2 15,-1-3 0-15,-2-22-4 16,-5-11-4-16,-3-18-40 16,-6-10-27-16,-7-22-66 15,-2-8-59-15,-6-22-98 16,-16-5 172-16</inkml:trace>
  <inkml:trace contextRef="#ctx0" brushRef="#br0" timeOffset="19540.92">24018 6556 1094 0,'11'-16'491'16,"23"-2"-204"-16,42-7-161 16,29-4-40-16,31-8-32 15,21-3-22-15,12-4-67 16,-18 0-74-16,2 0-20 0,4-3 55 16</inkml:trace>
  <inkml:trace contextRef="#ctx0" brushRef="#br0" timeOffset="19961.54">25490 6177 1536 0,'6'17'546'0,"9"6"-464"15,4 5 7-15,-1 3 7 16,-1 3-20-16,-2 11-38 15,-1 0-12-15,-10 8-12 16,-4 1-1-16,-3-11 0 16,-7-7 0-16,-3-15 11 15,1-9 0-15,-5-11 6 16,2-7-3-16,0-15-14 16,-2-6 3-16,4-19-15 15,2-4-1 1,10-14 1-16,4-4-1 0,11-6 3 15,8-1 0-15,13 12-2 0,5 5-5 16,4 27 3-16,-2 10 2 16,-8 21-2-1,-10 12-3-15,-12 18 0 0,-15 7-5 16,-17 13-18-16,-7-3-16 16,-7-11-47-16,9-3-27 15,5-17-61-15,10-5-22 16,7-8 129-1</inkml:trace>
  <inkml:trace contextRef="#ctx0" brushRef="#br0" timeOffset="21590.5">25878 6480 1038 0,'-10'23'449'16,"7"-4"-198"-16,10-6-139 15,6-8 20-15,15-13-23 16,8-12-15-16,7-17-24 16,1-6-16-16,-8-5-16 15,-9 2-1-15,-15 6-3 16,-8-1 2-16,-17 10-1 16,-9 6-6-16,-13 22-15 0,-6 11-6 15,-3 20-4 1,-3 8-3-16,5 14 3 15,8 4 2 1,14 10-4 0,3-3 1-16,28-6-5 0,12-4 0 0,18-18-1 0,11-5 3 15,3-23 3-15,-1-6 2 16,2-21 8-16,3-8 6 16,-9-9 7-16,-3-7 8 15,-14 2 7-15,-8 0-1 0,-19 1-7 16,-8 2-6-16,-12 7-5 15,-2 5-5-15,7 10 3 16,2 6-5 0,-2 8-9-16,0 2-1 0,4 12-4 15,5 6 0-15,12 10 0 16,12 6-3-16,-3 0-1 16,-3-3 5-16,0 0-3 15,-10-4 1-15,4-7 6 16,-5-1-6-16,-6-11 0 15,1-4 1-15,-2-9-2 16,5-9-1-16,2-10 10 16,1-7-5-16,6-6 1 0,1 0-4 15,2 4 1-15,2 4 3 16,-3 12-9-16,-2 7 4 16,-3 15 0-16,-1 5-4 15,0 12 4-15,2 8-1 16,6 1 1-16,0 3 3 15,7-4-2-15,5-6 0 0,5-11 0 16,1-4 0 0,9-15 6-16,0-7 0 0,-11-11-3 15,-1-4 2-15,-19-8 10 16,-8 0 1-16,-8 0-1 16,-11-1 1-1,-8 12-10-15,-7 4-4 16,-5 17 1-16,1 7-3 0,9 13 0 15,4 5 1-15,10 10-5 16,9 4 1-16,6 1 3 16,11 2 0-16,13-6 1 15,2-5 0-15,0-10-5 16,-4-2 3-16,-6-9-1 16,-4-3 2-16,-8-6 4 15,-5-5-2-15,-7-1 3 16,-4-2 0-16,-1 0-4 0,-1 2 2 15,5 2-1-15,1 4-2 16,1 5 1-16,3 3-1 16,-2-2-2-16,0 0 2 15,16 8-1-15,33 14-6 16,-23-18 9-16,-2-5-1 16,-2-7-2-16,3 2 6 15,-4-9 0-15,-3-2 0 16,-6-13 16-16,-4-9 2 15,-5-9 0-15,-2-6 4 0,-4 0-6 16,-1-6-4-16,-7-1-12 16,1 1-1-1,1 8-7-15,0 12 3 0,4 19 4 16,0 11-2-16,5 23-2 16,-1 12-2-16,2 16-5 15,4 10 3-15,5 7 2 16,2 0 0-16,6 2 2 15,5 0-4-15,4-7 7 16,1-6-2-16,-1-16 2 16,-6-11-2-16,11-19-1 15,-1-14 0-15,3-25 1 0,0-9 3 16,-13-16-5-16,-5 1 1 16,-5-2-3-16,-4 4 1 15,-7 4 3-15,-1 11-1 16,-4 17 0-16,0 12 0 15,4 24-3-15,0 13 0 16,3 20 3-16,3 1-1 16,8 6 3-16,3 1 2 15,5-3-4-15,4-3 1 0,2-6-2 16,-1-8-4-16,6-14 1 16,1-6-2-16,2-14 5 15,-1-11 1-15,-13-8 4 16,-4-6-1-16,-9-1 0 15,0 0-1-15,-8 3 1 16,2 3-1-16,-3 3-3 16,-10 6 3-1,14 8-1-15,-2 1 2 0,2 7-5 16,7 0-2-16,-2 6 1 16,-1 0 0-16,13 3 6 15,2 2-2-15,1-1-2 16,-1-3 1-16,-7 1 0 0,-3-4-1 15,1 2 0-15,4 0-1 16,-2-1 2 0,-2-2 1-16,0 12-1 15,-1 5-3-15,-3 11-4 0,0 8 3 16,-5 0 2-16,-4-3 2 16,-5-1-1-16,-6-3-1 15,-8-8-30-15,-2-4-23 16,-12-13-68-16,-5-7-52 15,-7-20-91-15,-20-6-18 0,-1-13 177 16</inkml:trace>
  <inkml:trace contextRef="#ctx0" brushRef="#br0" timeOffset="21742.81">27286 5748 1371 0,'57'-53'508'0,"15"-2"-417"16,-1 0-33-16,-2-5-116 15,4-4-262-15,-27-16 225 16</inkml:trace>
  <inkml:trace contextRef="#ctx1" brushRef="#br0">26238 8608 0</inkml:trace>
  <inkml:trace contextRef="#ctx0" brushRef="#br0" timeOffset="22335.83">22290 4269 1000 0,'30'-8'455'0,"9"-2"-95"16,17-9-238-16,3-5 10 16,7-6 0-16,4-5-27 15,17-1-46-15,12-1-11 0,12-1-20 16,-5 5-6-16,-12 4-14 16,-11 4-3-16,-21 7 0 15,-7 5-8-15,-25 4-47 16,-14 4-20-16,-19-4-84 15,-7-3-41-15,-10-5 129 16</inkml:trace>
  <inkml:trace contextRef="#ctx0" brushRef="#br0" timeOffset="22606.68">23172 3731 1217 0,'37'-7'445'0,"21"5"-339"16,6 2 11-16,2 10 1 0,0 10-16 0,-20 13-40 0,-7 10-14 0,-20 19-19 0,-13 5-6 0,-14 3-17 0,-11-6-2 16,-9-14 1-16,0-7-3 15,1-14-11-15,4-8-29 16,14-16-76-1,4-11-50-15,30-25 97 16</inkml:trace>
  <inkml:trace contextRef="#ctx0" brushRef="#br0" timeOffset="23247.43">23880 3886 1164 0,'-16'29'418'0,"13"1"-333"16,2 1 12-16,2-1 10 15,5 4-9-15,-5-1-31 16,1 1-11-16,1-5-6 16,-3-2-9-16,4-3-13 15,-3-6-3-15,-2-5-10 16,0-6 9-16,-7-12 23 15,1-7 3-15,6-12-8 0,0-8-8 16,8-6-33-16,9-3 0 16,2-5-1-16,3 3-5 0,1 3 4 15,-4 4-2 1,0 17 0-16,-5 6 3 0,-3 17 1 16,-3 8 0-16,-1 15-1 15,0 7 3 1,3 4-7-16,2-2 2 15,1-6 5-15,1-7-3 0,1-10 3 16,3-1 0-16,5-10-1 16,-2-4 4-16,3-8 14 15,-3-9-2-15,-1-4-3 16,1-4-4-16,-5-4-7 16,2 4 0-16,-2 4-1 15,-6 8-1-15,1 7-2 16,-3 8 0-16,1 6-2 15,-2 8-2-15,9 8 3 16,6 0 1-16,3 1 3 0,7 2 2 16,-1-8-5-16,-2-4 0 15,-1-4-5-15,1-9 0 16,-10-7 2-16,-2-5-3 16,-8-7 11-16,-2-8 1 15,-9-4-4-15,-6-1 4 16,-9-2-8-16,-2 5 1 0,-3 6-3 15,-3 6-11 1,7 7-40-16,1 5-42 16,-3 1-89-1,19 2-25-15,-7 1 127 0</inkml:trace>
  <inkml:trace contextRef="#ctx0" brushRef="#br0" timeOffset="23426.82">24554 3784 1212 0,'-6'10'440'0,"7"-1"-384"16,2-1-4-16,7-3-52 16,2-3-53-16,5-5 32 15</inkml:trace>
  <inkml:trace contextRef="#ctx0" brushRef="#br0" timeOffset="23589.89">24681 4093 1173 0,'9'12'443'0,"3"-3"-316"0,16-11-195 15,-13-4 115-15,-4-12-58 16</inkml:trace>
  <inkml:trace contextRef="#ctx0" brushRef="#br0" timeOffset="24024.62">25088 3807 1109 0,'-9'-10'538'0,"2"-4"-117"16,7-10-308-16,3-8 5 0,12-7-45 16,8-2-11-16,6-2-22 0,2 6 3 15,-2 12-2-15,-5 7-12 16,-6 25-15-16,3 14-6 15,2 18-11-15,-5 12-1 16,2 13 3-16,-2 5-4 16,-6 8 6-16,8 1 5 0,4-13-1 15,-1-7-2 1,3-17-1 0,0-9-1-16,-4-15 1 0,2-7-2 0,-6-9 4 15,-5-5 4-15,-12-11 18 16,-5-1 6-16,-19-6-11 15,-8 0-4-15,-16 6-19 16,-3-1-9-16,0 6-30 16,6 4-29-16,24 2-112 15,11 3-54-15,23-10 145 16</inkml:trace>
  <inkml:trace contextRef="#ctx0" brushRef="#br0" timeOffset="24453.43">25914 3621 1282 0,'-14'-7'464'16,"13"6"-362"-16,5 2-42 15,7 7 7-15,7 2-6 16,0 7-14-16,1 6-8 0,-1 6-8 15,-5 5 1-15,0 1-12 16,1 0 1 0,-6-5 1-16,-2-3-3 0,-6-12 7 15,-3-6 9-15,-5-7 14 16,1-3 4-16,-3-9-4 16,-3-4-7-16,2-11-21 15,1-6-7-15,1-4-9 16,4 1-5-16,6-3 2 15,6 1 1-15,10-3-1 16,7 4 1-16,0 10-6 16,2 5 3-16,-3 15-5 15,-5 6 0-15,-6 14-1 16,-8 6-3-16,-15 8 7 0,-6 1 1 16,-11 1-1-16,-4-2 2 15,4-4-23 1,5-8-25-16,10-6-57 0,10-10-66 15,13-15 107-15</inkml:trace>
  <inkml:trace contextRef="#ctx0" brushRef="#br0" timeOffset="26781.55">26363 3551 1151 0,'-16'11'466'0,"7"-4"-317"16,1 0 7-16,8 1-48 16,0-3-37-16,-6 4-38 15,3-4-7-15,-6 4-5 16,2 1 1-16,6 3-11 16,-3 2 2-16,7-3-1 15,2 2-1-15,3-7 8 16,7 2 6-16,3-2 3 15,-4-6 3-15,6-4 3 16,-3-4-1-16,-1-3 0 16,0-1 0 46,-4-4-8-46,-2-3-8-1,-3-7-7-15,-2-2-4 0,2 0-3 0,-3 2 4 0,0 10-1 0,1 4-1 0,-2 4-1 0,2 7 1 0,-1 7-5 0,2 5 4 0,2 8-1 0,1-1-4 0,5 1 2 16,-2-2-3-16,-1-9-2 16,-2-1 7-1,-1-8 8-15,-3-3 10 0,-1-6 15 16,0-4-1-16,2-10-4 16,4-2-9-16,4-4-14 15,4-1-7 1,2 1 1-16,3 5-3 0,1 10 2 15,-1 3 0-15,0 12-2 16,-6 2-1-16,0 8-5 16,-3 4 5-16,-1 6-1 15,1 1 1-15,5-3 2 16,-2-3 2-16,2-8 0 16,1-3-2-16,-4-7 8 15,2-7-6-15,-5-9 7 16,-3-3 8-16,-5-7 4 0,-4 0 1 15,-7 1-5-15,-4 1-6 16,-4 7-6-16,-3 2-1 16,1 16-4-16,-3 1-4 15,6 14-5-15,2 2 0 16,8 4 2-16,7 4 3 16,5 1 2-16,4-1-2 15,3-5 5-15,2-2-4 16,-4-10 3-1,0-6 3-15,-3-7-3 0,-2-4 4 0,-2-5-6 16,-2 0 0-16,-3-1 0 16,2 0 7-16,-4 1 1 15,-4 4-3-15,3 3 3 16,-1 3-8-16,4 6-5 16,1 2 3-16,-3-3-4 15,0 0 5-15,2 2 4 16,5 11-6-16,-6-3 5 15,38 25-4-15,-25-31 0 16,-2-6 4-16,0-5 0 16,2-4-1-16,-2-8 10 15,0-2-1 1,-5 1 2-16,-2-2 3 0,1 2-7 0,-6 1-4 16,2 4 5-16,-1 4-5 15,-3 5-3-15,3 4 1 16,3 7-3-16,-1 2-3 15,2 8 5-15,4 2-3 16,-6 3-1-16,1 1 3 0,1 0-1 16,-5-6 2-16,1-3-2 15,2-4 3 1,-5-6 5-16,3-2-2 0,0-6 4 16,-2 5 3-16,0 0-7 15,-4-21 3-15,-6-31-5 16,7 26-4-1,2 4 3 1,3 4 1 0,5 4-4-16,5 4 1 0,4 5 1 0,1 1-3 0,2 7 3 15,3 3 1-15,0 7-6 16,-6 4-2-16,2 3 4 16,-7 4-2-16,-6-1 3 15,2-1 3-15,-6-5-3 16,-5-5 1-16,0-4 4 0,-2-5 0 15,3-10 5-15,1-6 1 16,5-11-2-16,6-6 5 16,3 1-3-16,6-1-7 15,2 2-1-15,0 4 1 16,-4 7-5-16,0 3 5 16,-3 7-3-16,-1 5-4 15,-5 6 0-15,-1 4-2 16,0 10 2-16,1 1-2 0,3 4 9 15,-5-2 1-15,6-1 3 16,2-1-4 0,2-6-4-16,4 1-1 15,1-12 1-15,-1-5 5 0,3-7 5 16,4-5-5-16,5-3 1 16,-2-2 1-16,-2-5-3 15,-5 2 7-15,-15 0-6 16,-6 2-3-16,-7 9-3 15,-10 3-5-15,1 8 8 16,0 5-4-16,-3 10-1 16,10 5 6-16,0 4-4 15,3-1-2-15,9-1 6 16,1-1-3-16,11-4 1 0,1 0 2 16,7-6 2-1,5-4-1-15,-2-7 3 16,0-5 5-16,-4-10-8 15,1 1 1-15,-4-9 5 0,-2-1-5 16,-3-8 1-16,-8-7 3 16,-1-4 0-16,-4 0-2 15,0 4 7-15,-3 3 0 16,-2 14-10-16,2 5 3 0,-3 11-9 16,0 7-1-16,3 10 2 15,-1 9 2-15,3 16 3 16,1 3 0-16,4 7 3 15,4 1-8-15,2-5 5 16,3-4-2-16,0-12-6 16,3-6 8-16,0-7-8 15,3-2 2-15,1-8 9 16,2-5-5-16,2-13 6 16,-1-5 1-16,-4-8-3 15,-1 1 0-15,-2-5-3 16,-6-1 3-16,-6 9 0 15,-1 2 0-15,-5 10-3 16,-3 4-5-16,4 9-1 0,-3 2 0 16,0 10-1-16,7 6 2 15,-3 10-4-15,4 1 3 16,6 1 8-16,-3-2 1 16,5-8-3-16,4-5-1 15,-4-7-1-15,-2-3 2 16,11-9 2-16,-2-7 2 15,3-8-4-15,0-7 0 0,-3-9 5 16,2 2-3-16,-1-1 2 16,2 1-3-16,-6 11-1 15,-2 6-3 1,-3 10 5-16,-2 6-6 0,-2 8 0 16,1 6 5-16,-3 4-10 15,4 3 6-15,-1 5 4 16,1-2-4-16,3-3 3 15,1 1 2-15,1-13-6 16,4 0 8-16,6-8 2 16,-2-8 1-16,3-4-7 15,1-4 1 1,-8-6-2-16,6 1-3 0,-14 2 10 16,-4 0-5-16,-7 8 2 15,-3 3-4-15,0 7-5 0,-3 3-3 16,3 8-3-1,-5 4 6-15,8 7 2 0,0 1 0 16,2 3 4-16,4 1 0 16,-2-5-10-16,-1-1-23 15,-8-8-64-15,-6-3-41 16,-16-10-98-16,4-2-15 0,-11-11 160 16</inkml:trace>
  <inkml:trace contextRef="#ctx0" brushRef="#br0" timeOffset="26928.53">28286 3050 1265 0,'43'-4'379'0,"-4"-9"-408"16</inkml:trace>
  <inkml:trace contextRef="#ctx0" brushRef="#br0" timeOffset="33210.57">17965 3704 697 0,'-22'-13'251'0,"-1"8"-222"15,-5 7-12-15,-5 3-36 16,-1 2-11-16,-9 0 2 15,-6-2 2-15,8-4 22 16,-9 0 20-16,-3-3 21 16,4 2 10-16,-4 0 13 15,0 3-5-15,4 7-18 16,-2-1-4-16,0 6-20 16,3 2-4-16,-7 1-4 0,2 1-2 15,-10 1 0 1,8 1-2-16,11 3 6 15,3 3 4-15,9-4 7 0,3 4 0 16,2 2 0-16,4 1-2 16,-7 4-4-16,-4-2 1 15,16-2-4-15,-8 2-1 16,11 4-3-16,-3 0 0 0,-19 8 2 16,10 3-2-16,-10 11 7 15,9 4-3-15,4 4-2 16,0 3 0-1,7 5-4-15,2 12-1 0,4 11-2 16,2 3 1-16,6 0 0 16,2-5-1-16,16-5 5 15,9 2-4-15,26-12 7 16,24-10 2-16,8-9-5 16,7-7 6-16,1-4-7 15,-14 2 0-15,28-8-3 16,1-8 1-16,7-11-2 15,9-8 1-15,-3-12 4 16,9-6-4-16,2-20 3 0,1-8-3 16,9-18-1-16,-7-2 0 15,4-8 0 1,-1-3 4-16,-16-3 4 0,-1-6 2 16,-14-6 2-16,-13-5-1 15,3-5 0-15,-17 5-3 16,-5-4-7-16,-8-4 1 15,-33-4-3-15,2-3 1 16,-27 9 3-16,-6 4 2 16,-17 5 1-16,-17 3-2 15,-8 1-1-15,-17 8-2 16,-15 15 0 0,-4 6-1-16,-23 16 1 0,12 3 0 0,-27 9-1 15,-4 7 2-15,-5 8-7 16,-17 8-7-16,1 16-33 15,-7 6-30-15,-21 15 48 16</inkml:trace>
  <inkml:trace contextRef="#ctx0" brushRef="#br0" timeOffset="41898.46">14717 7786 869 0,'-29'7'360'0,"-1"8"-155"16,11 14-207-16,-2 10-10 15,0 13-4-15,7 8 0 16,1 5 6-16,0 5 6 16,6 3 1-16,3 5 3 15,9 10 0-15,10-5 5 16,14-6 13-16,11-7 7 0,31-19 8 15,14-12 2-15,16-24-3 16,19-16-4-16,15-30 0 16,5-11-1-16,23-22-11 15,-2-17-2-15,-13-15-13 16,0-16-1-16,-13-20 2 16,-8-3-2-16,-15-9 1 15,-13 7-1-15,-38 8-3 16,-23 6-2-16,-35 14-1 15,-26 9-1-15,-43 23-3 16,-36 14-6-16,-55 28-9 16,-30 15-3-16,-46 42-2 15,-7 17 6-15,-22 43 10 16,-7 26-23-16,-12 37 30 16</inkml:trace>
  <inkml:trace contextRef="#ctx0" brushRef="#br0" timeOffset="45421.05">11052 5062 1106 0,'-10'-19'429'16,"-2"6"-300"-16,-4 6-99 16,-6 2-3-16,-18 6-20 15,-1 6-3-15,-14 7-5 16,2 7 0-16,0 5-2 15,-2 3-2-15,4 9 9 16,-4 3 5-16,-10 16 6 0,2 7 11 16,5 11 13-16,5 14 3 15,19 22 1-15,8 10-8 16,10 27-14-16,8 12-9 16,13 14-6-16,4 22 1 0,12 22-5 15,2 10 4 1,5 31-7-16,6-46-1 15,-16-105 13 1,-1-1 6-16,61 365 18 0,5 1-1 0,11 39-1 16,-30-157 3-16,16-13-5 15,3-13 9-15,-1-30 2 16,-2-19-5-16,-14-20-2 16,-4-2-2-16,-4-26-9 15,-5-9-2-15,-6-23-3 16,-3-12-4-16,-21-26 5 15,2-13-1-15,-21-34-1 16,-3-16 2-16,9-30-4 16,-11-16-4-16,7-24 3 15,1-8-11-15,-7-16-32 16,-5-8-21-16,-9-12-91 16,-3-8-45-16,-22-11 243 0,-8 2-93 15</inkml:trace>
  <inkml:trace contextRef="#ctx0" brushRef="#br0" timeOffset="45768.59">11120 12455 1940 0,'13'0'2'0,"3"8"4"16,15 3-1-16,5 9-2 15,-1 7-1-15,15 1-9 16,5-2 0-16,-8-11-2 16,7-10-1-16,-5-19 14 15,-5-10 10-15,12-14 34 16,-6-6 14-16,-7-7 22 15,-2-3-2-15,-1-3-23 16,-7-1-9-16,3 3-34 16,-3 5-5-16,-18 14-39 15,12 6-34-15,-6 17-91 0,4 9-40 16,10 22 114-16</inkml:trace>
  <inkml:trace contextRef="#ctx0" brushRef="#br0" timeOffset="46301.25">12699 12794 1441 0,'21'-34'499'0,"9"-11"-456"15,5-3-20-15,-19 4-9 16,0 6-3-16,-5 17-5 15,-11 11-3-15,11 12-2 16,-2 15 0-16,6 26 0 16,1 18 7-16,-11 24 5 15,16 4 8-15,-10-10 0 16,10-12-1-16,10-23 1 16,-8-10-1-16,3-20 16 15,-5-7 10-15,-3-15 9 0,-4-6 1 16,1-8-19-1,1-3-16 1,-2-2-18-16,-2-2-2 0,-1 8-4 0,-5 5 3 16,-2 8-8-16,-1 7-7 15,0 1 9-15,4 2-8 16,-7-2 10-16,0 0 0 16,7 3-1-16,4 12 5 0,34 24-3 15,-33-31 5-15,-2-3-5 16,7-3 1-16,-16-5 9 15,8-3 8-15,-6-13 7 16,-11-6-4 0,8-14-6-16,-10-6-12 0,0-2-8 15,3-2-13-15,-5 10-38 16,4 7-17-16,8 13-60 16,-2 10-21-16,8 9 70 15,6 7 29-15</inkml:trace>
  <inkml:trace contextRef="#ctx0" brushRef="#br0" timeOffset="46790.69">13448 12947 1091 0,'5'1'432'0,"14"-8"-273"0,-1-4-91 15,12-7-36-15,1-2-11 16,3-3-20-16,4-3 3 15,12-8 4-15,1 0 11 16,3-3 16-16,-13 2 10 0,-15 4 13 16,-8 3-1-16,-27 6 0 15,-6 5-10 1,-27 14-18-16,-8 10-10 0,-12 23-14 16,4 10-4-16,7 22-2 15,10 11-3-15,13 1 2 16,9 3 0-16,21-12 1 15,9-11 0-15,21-19-1 16,11-9-2-16,17-24 8 16,1-6 10-16,12-20 18 15,-6-8 12-15,-19-4 1 16,-6 2 0-16,-24 3-5 16,-9 5-1-16,-14 3 1 15,-4 0-12-15,-10 8-8 0,-2 2-15 16,3 9-7-16,-2 6-6 15,18 13-8 1,7 7 3-16,4 8-4 0,4 8 3 16,2-2-14-16,-3 1-7 15,5-6-20-15,2-4-16 16,-9-9-55-16,-6-7-30 16,-4-20 95-1</inkml:trace>
  <inkml:trace contextRef="#ctx0" brushRef="#br0" timeOffset="46935.54">13766 12634 1600 0,'-11'3'580'0,"27"8"-484"16,2 1-70-16,0 8-162 15,6-1 275-15,8-9-147 16</inkml:trace>
  <inkml:trace contextRef="#ctx0" brushRef="#br0" timeOffset="47511.59">14280 13078 1428 0,'25'-18'539'0,"0"-3"-400"15,16-9-94-15,-25 1-24 16,-15-2-46-16,-1-5-21 16,-23 8-17-16,-5 0 3 15,11 12 31-15,-1 19 20 16,8-1 20 0,1 1 3-16,-17 24-1 0,8 9 2 0,11 8-1 15,16-14 4 1,6-7-4-16,16-4 0 0,-9-7 0 15,-2-6-1-15,11-9 11 16,-21-4-1-16,7-7 3 16,4-2-3-16,-10-1-9 15,3 2-2-15,-12 2-8 16,5 3 2-16,-5 5-5 16,0 1 4-16,5 5-5 15,2 3-1-15,6 15 3 16,6 3-4-16,4 15 1 15,-1 7-1-15,3 11 1 16,-1 11-3-16,-3 6 1 0,-4-5 0 16,-10-7 1-16,-6-9 5 15,-10-19 9-15,-7-4 8 16,-3-15 2-16,-4-7 0 16,-1-15-10-16,-2-10-7 15,3-20-5-15,3-9 0 16,6-26 2-16,6-9-4 15,10-13 5-15,8-6 3 0,8 1 13 16,6 0 8-16,3 15 1 16,1 6-5-16,-3 24-15 15,-6 16-3-15,-7 16-9 16</inkml:trace>
  <inkml:trace contextRef="#ctx0" brushRef="#br0" timeOffset="48534.7">14683 12553 2397 0,'4'12'-11'0,"-8"13"7"15,2 5 2-15,7 5 2 16,-4 1 0-16,11 0-2 15,7-1 2-15,0 2-1 16,0-1 6-16,8-6 4 16,-12-4-5-16,-1-12-1 15,3-4-7-15,-17-7-1 16,9-3 0-16,-7-8 7 16,0-4 4-16,6-8 4 15,-6-3 3-15,3 0-12 0,7 3 1 16,-10 7-4-1,9 3-5-15,1 9 3 0,-9 7-3 16,14 9 0-16,-5 8-1 16,1 4 1-16,8 0 1 15,-2-9 2-15,6-3 5 16,5-13 0-16,3-11 3 16,5-14 5-16,5-9-2 0,0-13 3 15,-5-5 0-15,-4-7-5 16,-16 0 0-16,-5 1-5 15,-8 5-2-15,-12 15 4 16,-3 6 3-16,-21 19 2 16,3 6 0-16,-10 16-9 15,8 10-3-15,13 15-6 16,4 11 0-16,13 11 5 16,10 6-2-16,17 3 6 15,2-4-2-15,17-15 1 16,1-11 2-16,-3-16-3 15,5-10 2-15,-2-18 5 16,-2-9 4-16,-2-16 6 16,-3 1 0-16,-9-7-11 15,-7 3 0-15,-14 8-1 16,-10 2-1-16,-13 11 12 0,-10 4-7 16,-10 15-7-16,2 5-1 15,0 18-17-15,6 4 3 16,10 6-4-16,8 4 3 15,13-8-1-15,6-4 7 16,22-14 5-16,8-10-1 16,32-13 7-16,5-9-4 0,9-14 3 15,0-4 1-15,-21-10 6 16,-3 0 2-16,-23 6 5 16,-8-2 2-16,-22 8 4 15,-9 1 4-15,-16 7-3 16,-7 5 3-16,-8 10-18 15,-2 5-2-15,0 12-7 16,0 4-14-16,12 12-4 16,3 3-4-16,15-1 5 15,4 1-1-15,15-11 7 16,2-7-3-16,11-10-3 16,4-10 6-16,2-13 5 15,4-9 6-15,-9-15 7 16,-7-5 3-16,1-11 0 0,-16-1 7 15,-4 0-10-15,-1 2 5 16,-21 14-3-16,9 7-6 16,-4 19 4-16,1 10-7 15,9 25 1-15,1 19 1 16,0 38-1-16,3 16-2 16,4 21-10-16,5 11-7 15,1-3-25-15,-2-3-28 0,0-12-46 16,-22-8-5-1,-12-14 72-15,20-69-1710 0,-6 3 1765 16,-4 2 0-16,-9 1 0 16,-162-35 0 15,20-3 0-31,14-9 0 16,50 6 0-16</inkml:trace>
  <inkml:trace contextRef="#ctx0" brushRef="#br0" timeOffset="48614.8">15242 12589 1170 0,'66'-36'485'0,"26"-7"-248"16,25-2-292-16,-4 5 35 15</inkml:trace>
  <inkml:trace contextRef="#ctx0" brushRef="#br0" timeOffset="49147.82">17436 12533 1173 0,'-1'-19'499'0,"-4"-15"-224"16,-2 0-228-16,-6-3-87 15,-3 8-27-15,-13 25-31 16,-1 10-2-16,-1 32 39 15,4 14 25-15,8 18 30 16,6 6 12 0,5 3 10-16,7 0-1 15,21-17 4-15,8-8 3 16,15-22 22-16,7-9 17 16,3-22 20-16,6-12 4 0,5-12-17 15,-3-13-17-15,-23-3-24 16,-3-1-10-16,-21 1-8 15,-6 9-5-15,-5 11-9 16,-7 7-2-16,-4 10-16 0,3 8-5 16,-9 13 2-16,2 1 1 15,16 4 9 1,-3-4 10-16,33-7 3 16,2-6 2-16,-5-10 17 0,6-7 5 15,-15-12 23-15,-2-3 2 16,-12-6 3-16,-7 0-4 15,-15 3-22-15,-10 4-6 16,-9 11-33-16,-1 9-18 0,-3 19-53 16,-12 10-31-16,17 10-37 15,-13 1 85-15</inkml:trace>
  <inkml:trace contextRef="#ctx0" brushRef="#br0" timeOffset="51637.71">17881 12566 1423 0,'-3'0'495'0,"8"11"-443"16,1 3-38-16,0 14-22 15,3 6-14-15,1 6-12 16,4 6-3-16,-2 3 13 15,1-5 11-15,-3-4 10 16,-2-8 8-16,1-17 24 16,-4-3 11-16,-2-8 23 0,1-5 11 15,-10-10 0-15,0-10-9 16,-5-13-24-16,-5-4-22 16,2-3-18-16,1 3-4 0,6 5-6 15,3 9 2 1,3 14-2-16,1 5 0 0,4 14 0 15,7 5 2 1,4 10 1-16,6 7 4 16,8-2 6-16,7-1-2 0,-8-4-3 15,0-5 6-15,-7-8 2 16,-11-3 5-16,19-12 10 16,-5-6-5-16,0-7 0 15,0-2-3-15,-16-3-8 16,2-2 2-16,-10-2 1 15,3 3-4-15,0 8 0 16,-1 3-6-16,4 10-6 16,-3 5-1-16,4 9 2 15,2 5 1-15,8 2-1 0,1-3 3 16,13-5-1 0,1-7 4-16,6-10 5 0,2-6 4 15,4-15 1-15,-3-7-2 16,4-15-4-16,-2-3-1 15,-22-7 1-15,-3 0-2 16,-31 0-1-16,-3 2 2 0,-13 13 5 16,2 10 0-16,2 21 3 15,-8 13-6-15,8 19-7 16,-7 15-1 0,12 20-8-16,8 8 3 15,9 7-5-15,4 0 2 0,10-6 6 16,4-1 0-16,3-9 0 15,9-8 1-15,9-16 6 16,-6-10 2-16,0-18 12 16,1-6-5-16,-14-16-7 15,8-4-4-15,0-6-4 16,-13 1 1-16,8 6 3 16,-9 6 2-16,-7 11-1 15,4 6-6-15,-12 11-2 16,0 7 2-16,-1 10-2 15,-2 11 5-15,9 0 0 16,6-5 1-16,7-1 1 0,7-9-2 16,4-6 1-16,5-4-1 15,6-14 0 1,5-4 1-16,-3-11-1 16,0-2 2-16,-9-8 5 0,-9 0 2 15,-1-3 2-15,-17 0-3 16,-14 4 2-16,1 4-2 15,-11 9-1-15,7 4-4 16,2 8-3-16,1 2-1 0,8 7-6 16,7 4 4-16,9 7-2 15,4 1 4 1,13 2-3-16,1-5 5 0,14-5 3 16,2-7-5-16,-10-9 7 15,3-5-2-15,-13-8-2 16,-1-2 6-16,-6-7 6 15,-5-6-1-15,-7 2 7 16,-2-1-1-16,-10 6-8 16,0 3-3-16,-4 10-3 15,3 5-4 17,3 8 1-32,-4 8-1 0,5 11-2 15,0 4 3-15,6 11-2 0,4-1-2 0,3-8 8 0,2 2-4 16,-4-14-1-16,-2-4 0 15,-3-3 0 1,-2-7 2-16,-2-6 3 16,-1-7 2-16,0-11-4 0,0-6-1 15,0-6 3-15,1 0-4 16,6 2 3-16,2 3-4 0,3 9 1 16,3 7-1-16,2 14-6 15,1 4 2-15,0 11-2 16,-1 7 4-16,9 0 1 15,3 3 2-15,10-4 4 16,6-7 1-16,-6-5 0 16,3-6 2-1,-2-9 0-15,-4-1 3 16,-2-10 8-16,-3-2-4 0,-7-3-3 16,0 5-1-16,-14-5-10 15,-6 6 0-15,-11 0-4 16,-10-1-3-16,-4 14 1 15,-2 3 0-15,0 6 4 16,6 5 3-16,4 3 1 16,1 2-3-16,11 1-2 15,1 1 1-15,7-3-3 16,5-3 1-16,5-1 2 0,2-2 1 16,4-6-6-16,-5-3 4 31,-9 0-1-31,0 0 0 0,20-6 6 15,3-2 3-15,-12-1-2 0,-16 5-1 0,5 1 0 16,-10 0-2-16,-3 3 0 16,8-1-2-16,-4 1-12 15,0 0 1 1,0 0 4-16,20 4 1 0,30 39 7 16,-13-26-1-16,2-6-7 15,4-5 3-15,10-9 5 16,-5-3 2-16,2-19 7 15,-2-6-1 1,-5-10-4-16,0-10 1 0,-17-5-2 16,1-8 4-16,-16-8 4 15,-7 1 0-15,-3-2 6 16,-16 9-5-16,14 18 1 16,-9 9-1-16,2 24-8 15,10 4 1-15,-10 11-6 0,7 11-6 16,4 26 0-16,2 11 6 15,4 23 0-15,10 7 2 16,3-3 0-16,1-6-3 16,9-19 1-16,-7-11 2 15,2-17 1-15,0-7 1 16,-6-13 3-16,0-7 0 16,-3-13-4-16,-3-3 0 15,-8-5 1-15,-2 0 0 0,-7-1 4 16,-4 4-2-1,4 5-2-15,-2 5-1 16,0 6 2-16,-1 5 0 0,5 5-7 16,5 5 3-16,10 7-12 15,5-1-1-15,1 0 8 16,0-1 2 0,6-10 8-1,-5 0 1-15,2-5-1 0,0-5-8 0,-17-4 5 16,7-5-2-16,-10-6 0 15,-8 0 6-15,0-7-7 16,-10 5 3-16,-4 2-1 16,0 4-4-16,-2 9-4 15,3 1-2-15,-1 13 0 16,5-2-1-16,3 9 8 16,4 2-5-16,6-3-3 15,3 0 3-15,2-4-3 0,3-4 8 16,1-1 2-1,-1-3 3-15,-2-2 2 16,3-4-1 0,-7-4 3-1,4-4 0-15,-1-3-5 0,2-4-1 0,11-8-2 0,3-1-3 0,3-1 5 16,8 2 5-16,-3 7-1 16,-2 7 3-16,8 10-6 15,-8 2-2-15,-3 15 3 16,-1 2-2-16,-13 14 3 15,-8 1-2-15,-4 4 0 16,-8-2-1-16,1-12-1 16,-2-4 2-16,6-13 1 15,2-6 4-15,-2-8 1 16,9-11 1-16,2-12 1 16,5-4-2-16,8 1-3 15,-2 4-2-15,1 11-7 16,0 7-1-16,3 10 2 15,-1 9 3-15,1 11-4 16,-2 7-5-16,-3 3-23 0,-4 1-22 16,-11-4-71-1,-1-5-30-15,-12-15 95 16</inkml:trace>
  <inkml:trace contextRef="#ctx0" brushRef="#br0" timeOffset="51777.77">20507 12175 1554 0,'-6'-5'501'0,"23"0"-604"16,-5-3 360-16,9-2-226 16</inkml:trace>
  <inkml:trace contextRef="#ctx0" brushRef="#br0" timeOffset="51943.58">19002 12526 1691 0,'124'-25'504'0,"25"-7"-309"16,37-37-206-16</inkml:trace>
  <inkml:trace contextRef="#ctx0" brushRef="#br0" timeOffset="52386.28">22348 12430 1669 0,'-32'41'590'16,"8"-9"-502"-16,23-19-92 15,3-14-16-15,25-29-13 16,8-14-6 0,23-25 7-16,9-7 9 0,-4 6 14 15,1 10 9-15,-13 24 19 16,-7 13 4-16,-7 23 11 15,-8 18 5-15,-14 33 2 16,-9 23 0 0,-18 31-6-16,-8 6-11 0,-8 15-9 15,1 0-6-15,4-14-6 0,8-10 8 16,13-34-7-16,9-18 0 16,20-28 2-16,10-11-7 15,10-25 4 1,2-14 2-16,-8-14-7 0,-8-11-3 15,-26-2-5-15,-20 2 0 16,-30 6 1 0,-13 9-6-1,-14 25-25-15,3 10-22 0,-3 24-84 0,21 6-29 0,14 2 106 16</inkml:trace>
  <inkml:trace contextRef="#ctx0" brushRef="#br0" timeOffset="53401.57">23503 12216 1483 0,'-11'-17'526'0,"6"5"-456"15,-6 3-36-15,3 18-46 16,1 7-17-16,-5 28-29 15,1 18 2-15,11 22 14 16,1 14 22-16,10 2 28 0,7-7 12 16,-2-23 24-1,7-19 11-15,3-28 22 0,-2-12 9 16,0-20 4-16,-3-4-15 16,-5-11-29-16,-1-6-19 15,-9-1-31-15,-6 1-11 0,0 7-3 16,-6 5-8-16,3 12-12 15,2 2-4-15,1 7-19 16,0-3 8-16,0 0 19 16,9 2 12-16,17 9 22 15,37 24 0 1,-23-37 2-16,2-3 9 0,9-9 11 16,-1-3 5-16,-3-8 14 15,-2-2-3-15,-16-6-2 16,-9-2-4-16,-16-3-14 15,-7-2-2 1,-18 5-19-16,-7 4-14 0,-6 14-16 16,-13 8-9-16,2 16 7 15,1 6 7-15,0 15 12 16,17-3 6-16,13 2 2 16,14 3 3-16,20-10 3 0,13-2 1 15,12-10 2-15,7-8 6 16,13-11 11-16,2-5 3 15,4-10 7-15,-2-1-1 16,-16 2-14-16,0 3 1 16,-30 8-7-16,-6 5 4 15,-13 4 3-15,-18 1 1 0,6 1-2 16,-4 1-8 0,-3 4-3-16,9-1-5 0,4 10-3 15,2 2 1-15,21 2 0 16,3 7 1-16,0-1 1 15,13 1 0 1,-4 0-3-16,1-3 1 16,9-1 2-16,-14-4 2 0,-4 0-1 15,-8 2 0-15,-11-1-1 16,-4 2 3-16,-9 0 6 16,-2-4-1-16,0-6 0 15,-2-6 1-15,5-9-3 16,4-5-4-16,9-12-1 15,7-7-2-15,11-10 1 16,2 0 4-16,7-10 0 16,-2 1 0-16,-8 1 5 15,-2 1 0-15,-18 14 9 0,-4 4-5 16,-9 12-7-16,-6 1 1 16,-2 7-6-16,1 9-3 15,3 7 1-15,1 4 2 16,8 12-1-16,4 3-1 15,14 8 8-15,4-2-7 32,-10-15-1-32,2 0 0 15,44 49-3-15,-11 0-4 0,-6-5-36 0,-13-22-19 0,-21-6-91 16,5-2-24-16,-7-5 114 16</inkml:trace>
  <inkml:trace contextRef="#ctx0" brushRef="#br0" timeOffset="54444.83">25257 12494 1008 0,'63'-49'478'0,"-15"-8"-183"16,3 0-96-16,-8-2-61 16,-12 2-51-16,-11-3-51 15,-4 0-13-15,-6 8-24 16,-6-2 1-16,-4 12-6 0,-2 11-2 15,-5 14-2-15,1 14-4 16,-4 29 10 0,-2 16-4-16,-1 26 1 15,-4 29 6-15,2 27 0 0,3 11 5 16,5 17-1-16,7-10 2 16,14-14-25-16,4-14-4 0,7-24 6 15,3-19-9 1,5-29 22-16,-1-15 7 0,8-27 5 15,-1-12 12-15,18-24-2 16,-3-5-2-16,-18-13-16 16,-4-9-16-1,-38-5-7-15,-9-4-1 0,-6 1 2 16,-19 6 2-16,-6 13 10 16,-6 8-1-16,-6 15 5 15,14 9 7-15,13 7 0 16,8 5 4-16,19 3 0 15,5 0-4-15,19-4 1 16,9-4-3-16,13-4-2 16,4-2 2-16,9-5 2 15,0 0-2 1,-19 10 2-16,-1-1 0 0,-23 19-3 31,-9 7 5-31,5 7 2 0,-5-8-1 0,2 0 3 16,9 35-2-16,3 0-5 0,10-4 4 15,1-29 8-15,3-7 7 16,8-13 5-16,-1-5-2 0,8-10-8 16,7-7-7-16,-12-3-1 15,-4-4 0 1,-11-1 3-16,-19 6 0 16,9 6-1-16,-13 5 1 0,0 12 1 15,4 4-4-15,-16 11 1 16,7 9-4-16,-5 13-4 15,-3 6 3-15,14 3-1 16,11-2 0-16,-3-7 0 16,10-5-2-16,6-11-2 15,-4-7-1-15,8-11 5 16,0-5 2-16,-7-16 3 16,-3-3 4-16,-4-10-5 15,-6-3 1-15,-1 2-5 16,-6 5 0-16,-2 10 0 0,-2 6 3 15,-1 12 1 1,-1 5-4-16,1 11-3 0,0 5-5 16,2 5 0-16,2 10 2 15,4-3 3 1,0-1 3-16,-2-5 2 16,2-8 3-16,-2-4-4 0,-2-5 3 15,3-8 8-15,0-3-1 0,-1-13 3 16,10-4-5-1,-4-6-5-15,3-2-3 16,11 8 1-16,-3 3 1 0,5 15-8 16,5 7 3-16,-8 13-4 15,3 10-1 1,4 10 4-16,-5 1-6 0,0 0-26 16,-1-9-21-16,-3-12-91 15,3-11 74-15,7-21 29 16</inkml:trace>
  <inkml:trace contextRef="#ctx0" brushRef="#br0" timeOffset="55562.48">27387 11892 1034 0,'-13'-7'422'15,"-22"16"-254"-15,-4 8-99 16,-10 18-33-16,-3 11-20 15,5 13-14 1,-5 8 9-16,8 13 37 0,8 0 6 16,18-4 9-16,16-11-9 15,18-18-34-15,11-14-9 16,33-24-1-16,2-10 5 16,22-26 12-16,-1-14 14 0,5-21-1 15,7-11-4-15,-17-11-10 16,6-2-15-16,-35-1 0 15,-11-4 2-15,-24-1 1 16,-15 4 1-16,-1 8-6 16,-19 11-2-16,5 28 1 15,-7 13 6-15,-2 23-5 16,19 15-3-16,-11 30-6 16,13 13-4-16,12 33 9 15,1 8 2-15,16 3 1 16,8-2-3-16,2-12-7 15,6-10 3-15,4-19-2 16,-6-12 4-16,-1-23 5 0,-7-11-3 16,-1-20 2-1,-3-13-1-15,-7-15 1 16,-4-7 1-16,1-7-2 0,-7 1-4 16,-7 4-2-16,0 7 0 15,-10 13 2-15,3 8-1 16,6 17 0-16,-3 8-7 15,5 17-4-15,1 5 4 0,2 11 1 16,4-5 7-16,16-7 0 16,4 0-1-16,4-12-2 15,1-3-6-15,-12-10 10 16,-2-9 0-16,-4-6 0 16,-1-4-1-16,-5-5-2 15,-4 3-1-15,-6 0-1 16,-1 5 2-16,-3 10-3 15,-2 1 1-15,2 8 1 16,-3 5-4-16,7 2 2 16,4 2-3-16,8 2 6 15,3-5 0-15,10-2-1 16,4-3 0 0,9-6-4-1,0-6 8-15,-7-5 2 0,3 0 1 0,-17-2-4 0,-16 1-5 16,-4-2-4-16,-18-3-2 15,-9 2-4-15,0 3-5 16,-9 13-8 0,1 0-6-16,8 1-3 0,3-1 2 15,9-5 5-15,8-2 7 16,11-5 8-16,2-5 5 16,16-3 7-16,2 1-1 15,8-3 4-15,8 4-2 16,1 2 0-16,-2 3 3 0,8 10-4 15,-6 4 2-15,-5 8 0 16,7 3 3 0,-14 2 5-16,1 1-2 0,-4 0-6 15,-6 0 1-15,-5-6 0 16,-4-2 3-16,-5-4 7 16,-1-2 3-16,-1-6 8 15,-1-4-5-15,6-8 0 16,0-7-8-16,9-3-8 15,4 0-1-15,4 0-3 16,6 3-1-16,9 8-3 16,-2 6 7-16,11 11 1 15,-12 11 1-15,2 18 1 0,-4 7-10 16,-20 12-7-16,5 3-15 16,-22-6-35-16,-2-9-31 15,-26-6-46-15,3-12 60 16,-36-15 37-16</inkml:trace>
  <inkml:trace contextRef="#ctx0" brushRef="#br0" timeOffset="55716.47">27896 11656 1576 0,'30'0'458'0,"17"1"-482"16</inkml:trace>
  <inkml:trace contextRef="#ctx0" brushRef="#br0" timeOffset="56027.75">29834 11276 1359 0,'33'1'491'16,"7"11"-438"-16,-6 8-4 15,-8 15-24-15,-11 10-15 16,-15 24-4-16,-2 9 0 0,-16 15-1 31,3 0-1-31,-3-2-2 0,0-7-2 31,10-27-19-31,-1-12-20 0,6-28-35 0,-5-11-12 0,-4-10-89 16,-4-15 114-16</inkml:trace>
  <inkml:trace contextRef="#ctx0" brushRef="#br0" timeOffset="56167.51">29604 11724 866 0,'-1'-36'488'16,"11"-7"-38"-16,39 4-273 16,28-5-28-16,58-5-73 15,19 2-41-15,38 0-106 47,12-2-52-47,-20 5 71 0</inkml:trace>
  <inkml:trace contextRef="#ctx0" brushRef="#br0" timeOffset="57369.47">27975 13076 1021 0,'-8'2'491'16,"-5"1"-133"-16,2 1-273 16,-30 37-16-16,25 11-49 15,2 12-13-15,4 13-7 16,6 2-1-16,9-14 0 15,13-8 1-15,9-27 4 16,8-12 5-16,25-26 43 0,8-21 22 16,19-33 25-1,3-10 2-15,-12-28-26 16,-11 0-25-16,-32 1-27 0,-17 4-7 16,-36 20-14-16,-16 13 1 15,-19 31-7 1,-10 16 0-16,-4 34-5 0,3 16-10 15,10 15-28-15,19 5-33 16,31-2-99-16,8-4-32 16,49-16 126-16</inkml:trace>
  <inkml:trace contextRef="#ctx0" brushRef="#br0" timeOffset="58595.41">28752 12877 1208 0,'-27'-4'505'0,"14"5"-295"16,3 6-120-16,0 11-53 15,11 4-32-15,7 4-15 16,10 3-6-16,13 1-2 16,0 2 3-16,-1 2 1 15,-4-3 6-15,-3-5 8 16,-6-3 1-16,-7-11 19 0,-5-2 11 15,-8-7 27-15,-1-1 22 16,-6-7-9 0,0-8-10-16,0-8-31 15,0-8-19-15,6-6-11 16,2-1 3-16,10-7-6 0,2 4-4 16,8 7-1-16,4 1-6 15,4 9 5-15,0 2 3 16,2 0-2-16,-4 8 8 15,-3 2-6-15,-6 4 2 0,-4 2 6 16,-6 1 5-16,-5 0 20 16,-5-1 5-16,-10-1-4 15,-5 0-4 1,-1 5-18-16,3 5-5 0,2 12-2 16,3 8-3-16,6 10-5 15,6 5-1-15,9 5-1 16,11-2-5-16,5-7 9 15,3-3 1-15,11-10 7 16,2-6 2-16,11-11 7 16,-1-7-2-16,-9-9 0 15,-1-2 6-15,-17-3-6 16,-6-2 2 0,-10-2-7-1,-8 0-4-15,-7-4-8 0,-1 0-8 0,-2-5 1 0,0 2-4 16,0 1 6-16,5-2 7 15,5 8 1-15,2 5 7 16,12 5 1-16,1 9-6 16,5 13 3-16,3 8-8 15,-6 13 4-15,0 5 0 0,0 5 3 16,-2 1 1-16,4 0-3 16,0-6 4-16,6-9 12 15,4-9 5-15,14-18 7 16,7-13 3-16,5-23-14 15,5-8 2-15,-13-21-15 16,-4-3-1-16,-16-13-3 16,-8-1-2-16,-14 1 12 15,-6 3 4-15,-10 16 11 16,-3 6 5-16,-4 18 4 16,-1 12-2-16,4 21-8 15,-2 7-7-15,3 24-13 16,3 10-1-16,5 16-5 15,11 11 5-15,9 11 6 0,2 4 0 16,7 3-5 0,-3-7 1-16,0 5-4 15,1 6-7-15,0-5 7 0,-4-1-5 16,1-20-2-16,-2-14 8 16,1-22-5-16,1-8 7 15,-5-18-4-15,0-7 3 16,-8-15 5-16,1-3 1 15,-6-15-1-15,-8-6-4 0,-11-10-11 16,-6-2 0 0,-10 8-1-16,-5 2-1 0,-7 19-4 15,-2 5-6-15,-1 12-8 16,3 9-3-16,15 8 13 16,6 5 3-16,22 1 6 15,14-5 8 1,21-7 3-16,13-7 9 0,18-10 12 15,-2-5-4-15,8-9-4 16,-6-3-4-16,-7-2-8 16,-4 1 5-16,-12 3 2 15,-3 1 0-15,-17 11 10 16,-3 5-3-16,-8 8-4 16,-2 8-5-16,0 13-4 15,-1 9-6-15,-3 11-6 16,0 2-12-16,-2-3-48 0,2-5-32 15,4-7-65-15,-4-6-103 16,0-14 178-16</inkml:trace>
  <inkml:trace contextRef="#ctx0" brushRef="#br0" timeOffset="58793.68">29969 12611 1575 0,'6'-3'523'0,"9"0"-619"16,14 0 70-16</inkml:trace>
  <inkml:trace contextRef="#ctx0" brushRef="#br0" timeOffset="59027.9">30293 12459 1506 0,'14'-5'578'0,"7"13"-443"0,0 4-62 16,0 14-42-16,-5 12-31 15,-2 17-5-15,-2 11-6 16,-2 12 8-16,2 2 2 15,2-12-12-15,3-9-3 16,5-23-24-16,-9-10-21 16,5-18-30-16,-2-8-6 0,0-18-14 15,-10-6 63-15</inkml:trace>
  <inkml:trace contextRef="#ctx0" brushRef="#br0" timeOffset="59132.52">30279 12771 885 0,'-1'1'502'16,"9"-1"-9"-16,20-9-400 16,8-5-50-16,28-10-134 15,6-9 280-15,12-4-172 16</inkml:trace>
  <inkml:trace contextRef="#ctx0" brushRef="#br0" timeOffset="60037.22">30757 12295 1271 0,'-9'-2'526'16,"9"9"-280"-16,3 5-183 16,2 18-37-16,-1 10-18 15,1 20-8-15,-3 9-2 16,-2 9 0-16,1 0 0 0,5-13 2 15,-1-9 2-15,10-17 1 16,2-12 8-16,1-25 7 16,10-3 13-16,2-21 8 15,4-10-4 1,-1-7-10-16,-5-7-10 0,-11 1-10 16,-4 4 4-16,-8 11 2 15,-1 8-1-15,-1 13 10 16,-5 6-8-16,0 11-7 15,2 10 0 1,-1 9-10-16,3 4 3 16,11 0-3-16,2-6 1 0,12-4 0 15,8-7 2-15,2-13 14 16,1-5 2-16,0-14 20 16,-8-5 0-16,-2-9 0 0,-5-3-7 15,-7 1-17-15,-4-1-3 16,-10 7-8-16,-2 5 1 15,-5 8-2-15,1 5-1 16,1 11-1-16,2 8-5 16,1 6 8-16,-1 5 0 15,3 4-1-15,1 3 3 16,0 0-2-16,-1-2-2 0,-2-10 4 16,-1-4-1-16,0-6 0 15,0-8 2-15,2-5 0 16,1-8-2-16,4-8 2 15,4 0-2-15,2-2-6 16,4 4 1-16,3 2 1 16,2 4-3-16,7 9 4 15,-2 3 2-15,-2 7-1 16,-5 6 1-16,-10 3 0 16,6 4 2-16,-1 1-4 15,3-2 1-15,5-2 1 16,-2-4-2-16,1-7 9 15,3-5-2-15,0-11 8 16,-1-4 2-16,1-7 3 0,-1-1 4 16,-2-1-3-16,-3-1-2 15,-2 5-11-15,-3 2 2 16,-7 6-5 0,1 5 3-16,-5 9-4 0,-2 6-1 15,1 14-2-15,3 9 1 16,-2 12 0-16,1 3-2 15,1 2 5-15,3 6 0 16,3 10 3-16,-2-4-2 16,-3-3 0-16,-7-9-9 0,-8-18-10 15,-10-4-15-15,-16-12-65 16,-5-11-66-16,-21-15 99 16</inkml:trace>
  <inkml:trace contextRef="#ctx0" brushRef="#br0" timeOffset="60164.37">30870 12269 1202 0,'32'-8'581'0,"9"-1"-101"16,3 2-487-16,-1 3-13 15</inkml:trace>
  <inkml:trace contextRef="#ctx0" brushRef="#br0" timeOffset="60329.79">30436 12488 1624 0,'124'-38'543'0,"21"-3"-569"0,17 1 8 15</inkml:trace>
  <inkml:trace contextRef="#ctx0" brushRef="#br0" timeOffset="60707.56">28002 14030 1905 0,'-51'6'650'15,"32"-2"-642"-15,7-3-56 16,5 4-46-16,-1 7-17 15,-2 18 19-15,0 9 25 16,3 26 62-16,2 8 28 16,8 15 36-16,6 6-1 0,8 1-11 15,6-5-18 1,11-24-21 0,6-14 0-16,20-30-13 0,9-12-3 0,14-19-15 15,1-15-25-15,3-18-57 16,3-12-46-16,-1-12 87 15</inkml:trace>
  <inkml:trace contextRef="#ctx0" brushRef="#br0" timeOffset="61578.67">28761 14304 1607 0,'-21'-7'580'0,"3"-1"-508"15,-4-1-12-15,-1-2-72 16,-9 0-16-16,-7 5-32 0,1 6-14 16,-5 17 1-16,4 5 13 15,9 7 29 1,-1 6 12-16,9 2 21 0,5 1-1 16,11-3 5-16,3-9 6 15,9-13 16-15,10-8 13 16,8-15 19-16,6-10 0 15,9-18 2 32,-1-11-13-47,3-12-18 0,-1-7-7 0,-15-3-13 0,-5 1 4 0,-15 5-3 0,-6 6 2 0,-2 15-2 16,1 13-8-16,-2 17 5 16,-1 13-2-16,4 20-11 15,1 8 3-15,15 19-2 16,0 8 0-16,9 10 7 15,1-2 0-15,-1-7-2 16,11-6-2-16,-2-19 0 16,3-9 2-16,-1-13-5 15,-2-8 2-15,-2-14 2 16,-5-5-4-16,-5-11 10 16,-5-5 2-16,-9-6-6 15,-4 1 3-15,-4 7-6 0,-3 6-6 16,2 15 2-16,1 9-5 15,3 13 3 1,4 6 2-16,6 12-3 0,-1-1 5 16,3-1 2-16,3-5-3 15,9-6 4-15,-2 0-1 0,0-10-1 16,-4-2 0 0,-13-12 3-16,5-6 6 0,-5-9 13 15,0-3 1-15,-9-5 0 16,0 2-3-16,2 8-9 15,1 5-2 1,4 13-9-16,-5 4 1 0,0 4-9 16,1 5 4-16,5 4-4 15,9 2-4-15,3-1 2 16,5 1 2-16,5-7 3 16,-3-5 3-16,0-8 5 15,-1-3-4-15,0-9 10 16,1-2-1-16,-4-6-3 15,-2-4 0-15,-12 3-2 16,-5 0 1-16,-10 7 6 16,-6 3-3-16,-7 11-2 0,1 7-1 15,-1 13-18-15,4 8-1 16,9 14-3-16,5 2 0 16,14 4-6-16,7 6-12 15,12-15-40-15,9-9-31 16,29-22-54-16,2-21-332 15,7-27 347-15</inkml:trace>
  <inkml:trace contextRef="#ctx0" brushRef="#br0" timeOffset="62073.56">30105 13567 1289 0,'-12'22'490'0,"7"7"-340"0,10 15-131 16,-2 5 4-16,6 9-22 15,0 1-1-15,9-8 2 16,4-1 5-16,4-7 17 16,4-9 9-16,-1-10 2 15,5-13-5-15,-4-19-9 16,-1-8-6-16,1-15-8 0,1-2 1 15,-2-5-7 1,-2 1 1 15,-7 3 0-31,-5 1-2 0,-8 12 2 0,-1 4 0 0,-4 12 0 0,-3 9-2 16,1 9 1-16,-5 5 0 16,5 6-2-16,2 2-3 15,5-2 2-15,8-4-5 16,6-6 6-16,8-3 1 0,-1-11 9 15,1-2 4 1,-4-9 7-16,-8-4 3 0,-7-8-9 16,-8-6-6-16,-13-5-20 15,-18 2-15-15,-13 6-64 16,-8 0-23-16,-20 22-12 16,6-4 59-1</inkml:trace>
  <inkml:trace contextRef="#ctx0" brushRef="#br0" timeOffset="62164.68">30076 13810 1151 0,'62'-28'419'0,"15"-7"-368"0,6-3-73 0,-21 6 5 15</inkml:trace>
  <inkml:trace contextRef="#ctx0" brushRef="#br0" timeOffset="63383.69">29149 14666 1187 0,'-31'15'538'15,"22"-8"-141"-15,15-2-426 16,10 1-11-16,12 4-26 16,0 4 9-16,3 6 16 15,-1 2 10-15,-9 6 36 16,-8 2 24-16,-7-5 18 16,-4-4 3-16,-6-6-3 15,-5-6-5-15,-7-6-16 16,-2-4-3-16,-6-11-12 15,4-5 0-15,-1-10 6 16,8-4-6-16,13-7 3 16,2-5-10-1,15-2-8-15,5 2-3 0,4 11-3 0,3 9 3 16,7 21 1-16,-4 6 6 16,2 20 0-16,-3 7-3 15,-1 8 3-15,1 5 0 16,-10-8 9-16,-2-2 4 0,-9-13 9 15,-7-6 5-15,3-10 11 16,-3-8 5-16,-8-12-7 16,4-8-7-16,-4-14-26 15,4-2-4-15,10-5 1 16,6 0-3-16,2 9 3 16,3 6-3-16,-2 15-2 15,-3 8 0-15,1 14 3 16,-1 9-1-16,2 15-2 15,-1 5 6-15,-5 2 1 16,-1 0 11-16,-7-8 1 16,3-1-1-16,0-10 8 15,2-7-2-15,1-7-1 16,1-6 0-16,4-6-2 16,2-7-4-16,5-12 0 15,-3-3-5-15,-4-4-7 0,-2-1-2 16,-2 7 2-16,-3 4-2 15,-4 8 0-15,-3 7-1 16,0 10-1-16,-1 5-2 16,4 13 6-16,1 1 0 15,3 3-4-15,4-2 4 16,1-6 0-16,1-5-1 0,4-7 1 16,3-4 0-1,2-8-2-15,1-3 2 16,-5-9 8-16,-10-5-1 0,-12-6-4 15,-6 1-1-15,-11 2-3 16,-1 5-3-16,2 13-3 16,-6 7 1-1,9 12-3-15,-3 5-5 0,7 7 5 16,5 4 4-16,7-1-3 16,7-2 5-16,10-4 0 15,3-6-6-15,6-10 2 16,2-5 0-16,3-13 6 15,5-6 6-15,1-11 0 16,4-2 1-16,-4-6-6 16,-2-1 1-16,-8 4-1 15,-2 6-3-15,-2 12 6 0,-6 4 2 16,2 15-4-16,-3 8 4 16,-3 11-4-1,-2 9-3-15,-3 8 6 0,-3 4 2 16,-1-1-1-16,3-5 2 15,1-8-3-15,3-9 2 16,4-11 4-16,3-6-2 0,4-15 4 16,1-6-2-1,1-15-12-15,-4-3-1 0,-9-4 2 16,-4 1-3-16,-12 11 8 16,-1 7 0-16,-6 16-4 15,0 8 1 1,-2 17-2-16,1 11 1 0,2 13-4 15,5 10-2-15,13-2-6 16,7-6-13-16,19-15-37 16,7-11-41-16,17-17-83 15,6-10-50 1,10-36 144-16</inkml:trace>
  <inkml:trace contextRef="#ctx0" brushRef="#br0" timeOffset="66230.63">30925 14343 1220 0,'11'-2'505'0,"-6"-1"-288"15,-4 1-46 1,-1 1-50-16,0 0-36 0,1 0-63 16,7 1-16-16,2 13-7 15,28 69-3-15,-27-3 5 16,-2 11-1-16,1 2 0 15,-8-4 1-15,0-18 3 16,-2-14 3-16,-4-25 14 16,4-11 6-16,-5-20 12 15,1-11-2-15,-5-27-19 16,-2-12-10-16,1-22-22 16,6-7-3-16,6-1 9 15,-1-2 2-15,5 6 6 16,-4 2 1-1,3 15-6-15,9 12 2 0,0 24-5 16,-9 12-10-16,-6 27-7 0,-17 7 1 16,-8 19 9-16,-3 12 8 15,-6 7 10 1,6 5-2 0,0-6-1-1,7-6 6-15,12-17-8 0,9-6 1 0,18-16 3 0,12-7-2 16,23-16 13-16,11-10 3 15,8-13-10-15,2-10 4 16,-17-4-5-16,-7 0-1 16,-19 2 16-16,-10 6 5 0,-13 8 11 15,-9 3 7-15,-14 9-8 16,-9 7-10-16,-7 19-15 16,-2 3-9-16,8 13-4 15,4 4 5-15,5 3-4 16,10 1 2-16,10 0-2 15,8-3-8-15,17-10-11 16,2-9-5-16,4-17 5 16,2-7 1-16,-1-11 14 15,-3-4 4-15,-4 1-2 16,-8-1 3-16,-9 1 9 16,-5 3 6-16,-7 7 8 15,0 1 3-15,-5 9-7 16,1 3-4-16,1 10-8 0,0 4-3 15,1 4-1 1,1 2-2 0,4 0-3-1,4 1 2-15,8-1-4 0,2-1 1 0,1-7 1 0,-4-6-1 16,-3-2 1-16,-5-5-3 0,-1-6 6 16,4 1 0-1,0-12 1 1,1-2 5-1,-5-6-5 1,4-3 3-16,-2 1-4 0,2 0-2 0,7 4 2 0,-8 5-2 16,0 8 4-16,-1 3-3 0,-7 10-1 15,1 4-5-15,2 12 3 16,-4 8 4-16,8 4-1 16,5 4 6-16,-3-1-5 15,10-3-4-15,0-7 7 16,-1-3-3-16,3-13 8 15,-2-6 2-15,3-15 2 16,0-3 1-16,-3-11-1 16,-2 1 2-16,-11-1-1 15,-4-1-1-15,-11 5-1 0,-5 2-3 16,-4 9-3-16,-1 7-1 16,1 12-3-1,-1 6 0-15,7 13-6 0,1 3 0 16,6 3-3-16,1 2 2 15,7-4 3-15,7-4-2 16,5-8-2-16,6-6 0 16,1-7 4-16,-4-3 4 15,0-8 6-15,-4-5 2 0,-5-4 2 16,-4 0 3-16,-3 0 0 16,0 2-4-1,0 4 2-15,-1 2-11 0,0 5 0 16,1 5 0-16,-3 6-11 15,1 5 5-15,2 8-1 16,0 1-1-16,7 0 7 16,-1-3 1-16,3-3-4 15,4-5 2-15,0-6-2 16,3-3-2-16,-2-9 5 16,-2-4 1-16,-3-8 5 15,1-2 3-15,-5-3-4 16,-1-3-3-16,-4 4 1 0,-4 3-4 15,0 7 6-15,1 6-3 16,2 7-4-16,0 4-1 16,2 6-3-1,0 5 3-15,3 9 3 16,2 2 1-16,-3 3-5 16,-2 0 2-16,-1 1 0 0,-1-5-3 15,-1-4 2-15,0-6 3 0,-1-8-4 16,-1-2 4-1,0-6 2-15,2 4 1 0,0 0-2 16,-2-21 2-16,-1-37-3 16,11 27-1-16,8-7 2 15,5-1-1-15,2 3 0 16,1 1-3-16,-5 15 1 16,0 3-1-16,-3 12 0 15,-2 5-1-15,-3 8 4 16,0 9-6-16,-3 10 5 15,-4 5 3-15,-4-1-4 16,1 2 5-16,-6-6-3 16,4-3 2-16,2-7-2 15,-7-9 0-15,8-10 7 16,-2-8 2-16,4-13 4 16,3-7-4-16,5-7-6 15,2 1-1-15,6-7-6 0,1 4 1 16,0 8-1-16,0 2-3 15,-1 15 8 1,-3 4 0-16,-1 11-4 0,-4 4 1 16,-6 15-2-16,0 3 0 15,-5 8 6-15,4 1 0 16,1-4 2-16,4 0-2 0,3-12-3 16,1-5 1-1,1-9 6-15,0-5 2 0,-1-11 10 16,-2-2 0-16,-3-6-6 15,-1-3-3-15,0 1-9 16,-4 0-1-16,-3 6 0 16,-1 3-2-16,-4 9-2 15,0 3-3-15,-3 8-4 16,1 4-2-16,1 8 11 16,3 3-1-16,5 4 4 15,3-3 2-15,6-1-8 16,3-6 3-16,-1-8-1 15,5-4-4-15,4-10 5 16,-2-7 1-16,6-9 0 16,-1-5 2-16,-4-7 8 15,-2-3 2-15,-13-10-1 0,0-1 5 16,-8-3-5-16,-1 1-3 16,-4 6 11-16,-1 5-1 15,-4 11-6-15,0 11-2 16,3 10-8-16,2 4-3 0,6 12-2 15,-3 8-2 1,3 19-5-16,-3 11 0 16,4 15 7-16,9-1 3 15,7-1 2-15,9-5 1 0,1-15-12 16,4-5 0-16,5-15-4 16,-3-11 0-16,4-12 12 15,-4-8 2-15,-4-14 9 16,-4-5 4-16,-7-6-3 15,-3-1-3-15,-12 4-5 16,-2 4-3-16,-5 12 1 16,-3 4-1-16,-6 13-7 15,-2 5 2-15,5 8 0 16,2 8 2-16,4 5 2 16,4 2-2-16,4-1-2 15,4-1 1-15,6-7 6 0,5-5 2 16,1-10 5-16,3-8 3 15,3-13 5 1,2-6-2-16,3-5-5 0,-1-1-3 16,-7 0-5-16,-2 7 1 15,-6 10-1-15,-3 4-5 16,-5 15 0-16,1 7-3 16,-1 13 5-16,4 7 0 0,-3 3-19 15,-3 2-14-15,-3-7-41 16,0-3-20-16,-5-10-39 15,0-6-31 1,-19-11 8-16,-19-8 85 0</inkml:trace>
  <inkml:trace contextRef="#ctx0" brushRef="#br0" timeOffset="66364.81">32212 13451 1595 0,'37'-8'531'0,"19"5"-560"16,22-5-81-16,2 6 76 15</inkml:trace>
  <inkml:trace contextRef="#ctx0" brushRef="#br0" timeOffset="66720.51">33039 13666 1216 0,'20'0'553'0,"16"-14"-192"16,0 1-268-16,-5-8-80 15,-7-3-29-15,-15 0-34 16,-4-5 3-1,-5 3 12-15,-3 3 33 16,-4 7 44-16,3 8 3 0,-1 5 14 16,3 1-10-16,2 2-22 15,0 0-5-15,0 0-18 16,0 0 1-16,3 7-7 16,2 12 2-16,45 29-1 15,-27-25 0-15,3-1-9 47,3-3-12-47,-8 0-23 0,-12-4-23 0,-6-3-51 0,-8-4-24 0,-8-6 87 0</inkml:trace>
  <inkml:trace contextRef="#ctx0" brushRef="#br0" timeOffset="66988.96">33001 12826 1077 0,'41'-3'470'0,"12"11"-220"0,17 23-180 16,-1 9 3-16,-9 16-42 16,-6 15-11-16,-11 21-4 15,2 11-11-15,-3 18-7 16,4-3-10-16,-22 3-26 15,-9 1-14-15,-23 7-19 16,-20 2 7-16,-1 8 6 16,-24 3 0-16,-27-2 45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6:20:16.4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15664 7013 1202 0,'5'-23'398'16,"28"5"-369"-16,35-7-45 16,8-6-3-16,32 1 19 15,13 0 1-15,10-3-9 16,19-2 1-16,-1-12-3 16,-6-2 2-16,-18-2 8 0,-14 2 0 15,-32 11 23-15,-16 1 1 16,-13 11 7-1,-13 5 0-15,-18 8-11 0,-9 2-4 16,-5 2-32-16,-11-6-28 16,-38-5 25-16</inkml:trace>
  <inkml:trace contextRef="#ctx0" brushRef="#br0" timeOffset="592.89">10056 4830 1152 0,'-38'-16'401'16,"38"17"-409"-16,12 7 9 16,24 7-21-16,4 3-8 15,11-8 24-15,20-10 1 16,25-17 6-16,6-6 7 15,15-17 20-15,2-6 9 16,2-18 13-16,2-4 12 16,-5-9-11-16,-9-3-3 0,-15 5-14 15,-14 3-15-15,-11 14-5 16,-4 8-1-16,-28 15-10 16,0 6 1-16,-20 15-21 15,-11 4-20-15,6 8-60 16,-10 2-87-16,-18 13 118 15</inkml:trace>
  <inkml:trace contextRef="#ctx0" brushRef="#br0" timeOffset="1348.79">13952 8659 1205 0,'-15'-12'439'0,"7"10"-369"16,7 0-11-16,0 1-33 16,1 1-13-16,0-1-13 15,0 0-4-15,1 0-3 16,18-9 2-16,30-22 4 16,-18 12 4-16,5-6 5 15,5-3 5-15,13-9 9 16,4-2-3-16,9-3 2 15,2-1-2-15,-3 1-7 0,-2 0 1 16,-1 1 4-16,1 7-6 16,-1 3-2-1,0 3 5-15,-10 5 1 0,-13 4 0 16,-17 9-3-16,-13 7-9 16,-8 4-5-16,1 1-1 15,-3 1-8 1,-2-2-11-16,1 0-47 0,-8 22-20 15,-34 36-81-15,28-35 105 0</inkml:trace>
  <inkml:trace contextRef="#ctx0" brushRef="#br0" timeOffset="2172.56">25509 8287 1220 0,'-1'-7'417'0,"1"0"-400"15,6 5-4-15,-2-1-9 16,6-1-6-16,0 2-8 16,-3 0 1-16,4 1 9 15,-7 1 2-15,-1 0 9 16,-1 0 3-16,-2 0 5 15,0 0 4-15,0 0 2 16,10-1-1-16,15-2 0 16,30-11 0-16,-10-2-7 15,12-4 1-15,5-6-3 16,9 2-2-16,3-7 1 16,-3-1-2-16,11-6 4 15,5-5-6-15,7 3 1 16,-4-3-1-16,-16 6 0 15,-12 3 3-15,-15 4 2 16,-7 10-5-16,-7 5-6 0,-9 5 0 16,-16 5-14-16,-1 3-20 15,-9 2-52-15,-4 4 387 16,-48 1-249-16</inkml:trace>
  <inkml:trace contextRef="#ctx0" brushRef="#br0" timeOffset="4451.6">7328 12298 1466 0,'63'-87'494'0,"90"-43"-540"0,57-18 151 16,40-59-92-16</inkml:trace>
  <inkml:trace contextRef="#ctx0" brushRef="#br0" timeOffset="5873.51">8748 14418 1327 0,'-16'-8'450'0,"22"8"-443"16,9 1-12-16,18 0-11 16,10-3 7-16,25-9 8 15,15-9 0-15,21-36 9 16,27-24 8-16,56-61 24 15,55-44 6 1,114-78-3-16,64-29-23 0,123-64 70 16,19-14-72-16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6:21:48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9067 4849 1085 0,'-26'16'406'0,"7"-16"-307"16,0-4-80-16,5 1-5 16,0-1-3-16,-1-1 4 15,-1 3-1-15,2 2 2 16,3 2 1-16,0 6 4 15,4 2 3-15,2 6 3 16,4 3 2-16,7 6-3 0,3 3 1 16,7 8-1-16,5 5-2 15,6 7-1-15,4 4-2 16,7 1-2-16,2-1-1 16,2-4-2-16,3-4 0 15,0-14 4-15,4-5 4 16,2-20 9-16,4-8 0 0,0-19 6 15,-1-7-1-15,1-13 1 16,0-6-2-16,-3-6-8 16,-3-2-2-16,-5 0-9 15,-6 3-2-15,-4 8-8 16,-1 9 0-16,-5 9-6 16,0 11 1-16,0 11 2 15,1 8-5-15,-2 11 0 16,3 4 0-16,0 8 0 15,1-2 1-15,1 6 1 16,2-1 1-16,-4-3-2 16,2-3 0-16,0-4 5 15,-2-5 3-15,4-10 6 16,1-3 1-16,8-15 8 16,1-9-2-16,11-18 2 15,5-10-1-15,18-14-1 16,8-7-7-16,10-4-28 0,3-3-25 15,5 3-73-15,7 3 89 16,-6 7-64-16,-3 9-45 16</inkml:trace>
  <inkml:trace contextRef="#ctx0" brushRef="#br0" timeOffset="2513.96">9911 15578 1137 0,'-35'-4'455'0,"3"-2"-322"16,-4 2-103-16,0 3 15 15,7 5-30-15,-2 3-9 16,-4 3-2-16,-2 2-4 15,-3 3 0-15,-3 1 5 0,-5 4 7 16,0 4 10-16,-2 5 14 16,-5 2 4-16,0 4 3 15,2 5 5 1,-5 4-3 15,2 1-3-31,-1 3-5 0,1-2-8 16,2-3-12-16,1 2-3 0,3 2-6 0,0-3-2 0,6 2-1 15,0 0 0-15,5 2-2 16,1-1-1-16,5-1-1 16,-2-1 1-16,4-1 0 15,0 0 1-15,6-1 1 16,5-2-2-16,1 1 1 16,4-1 1-16,-1 1 4 15,7 2-2-15,3 0 1 16,0-2-3-16,4 0 0 15,1 0-1-15,2 1 2 0,0 2-3 16,7 2-2-16,-1 2 0 16,2-1 0-16,5 2 1 15,1-1 0-15,1 1 2 16,4-3-4-16,-1 1 1 0,1-3 2 16,2-1-2-16,2-3 0 15,-2 3 0 1,1 0 0-16,1 1-1 15,-1-4 1-15,3 2 1 0,0 0-1 16,-1-1 3-16,1 2 0 16,2-2 0-1,2-2 0-15,1 3-3 0,5-3 2 16,1 0 2-16,3-5-3 16,0 1-1-16,4-4 2 15,-1-3 0-15,1-2-2 16,2-3 4-16,0 0-4 15,1-2 0-15,5 2 2 16,2-1 2-16,2-1-4 16,3 2-2-16,3-1 3 15,1 0-1-15,3-1 2 16,6-4-2-16,-3 3 0 0,1-3-1 16,-1 0 2-16,1-2 2 15,1-1-2-15,3-4 0 16,2 1 1-1,-2 1-1 1,3-4 3-16,0-2 2 0,5-2-5 16,3-2 1-1,3-1 2-15,-3 0 0 0,-3-3 0 0,1-4 1 0,4-4-3 16,1 1 0-16,1-1 2 16,-3-1-2-1,-2-2-2-15,3-4 1 16,3 0 1-16,0 1 2 0,-5-1 0 15,-2-1 2-15,-7-3 1 16,2-2 6-16,-1-2 6 16,-4 1 2-16,-4-2-2 15,-2-2 0-15,-5-3 1 16,-3 0-2-16,-4 1-4 16,-6-5-2-16,-7-2-7 15,-3-4-3-15,-8-2 2 16,-4-3 1-16,-6-4-4 0,-1-4 2 15,-7-7 3-15,-1-3-3 16,-7 0 2-16,-4-2 3 16,-7 0 0-16,-4-1 2 15,-7-2 3-15,-4-3-1 16,-5-1-2 0,-5 0 1-16,-8-2-2 15,-3-2-2-15,-7-4-2 0,-4-3-2 0,-7-4-1 16,0 0-2-16,-7 3 1 15,-3-3 2-15,-7 0-2 16,0-1 1 0,-4 4-2-16,-3 2 2 0,-4 3-3 15,-2 3 1-15,-5 4 0 16,2 1 0-16,-2 6 1 16,2 3 1-16,-6 4-1 15,-3 4-1-15,2 6 1 16,-1 4 0-16,-4 7 2 15,-2 5-1-15,0 8-1 16,1 4 0-16,2 11 1 16,-2 4 2-16,-4 7-4 15,-2 5 0-15,5 8 0 16,-6 4 0-16,-2 7 0 0,0 5-2 16,-2 4 0-1,0 3 0-15,2 8 3 16,3 2 0-16,7 4 1 0,9 2-7 15,8 2-44-15,7 2-48 16,-1-7 80-16,4-12-51 16,7-29-39-16</inkml:trace>
  <inkml:trace contextRef="#ctx0" brushRef="#br0" timeOffset="6713.53">25558 2905 953 0,'-5'13'356'0,"-4"-7"-262"0,-3-4-62 16,3-4 5-16,-3 0 8 15,-1-2 12-15,1 0 9 16,1-1 10-16,1 1 5 15,4 0 0-15,1 0-1 16,2 2-12-16,3 1-11 16,0 1-10-16,0 0-8 15,0 0-12-15,9 23-5 0,10 38-9 16,-12-21-2-16,2 7-3 16,-2 3 0-16,-1 0-2 15,1 0 1-15,3-11-4 16,0-7 3-16,6-15 5 15,4-9 5-15,7-15 8 16,2-9-2-16,9-14-2 16,-3-8 1-16,0-11 4 15,-2-5-3-15,-3 1-4 16,-2 1-4-16,-11 7-7 16,-2 6 1-16,-8 9 0 15,1 8 0-15,-2 19-7 16,-1 6 1-16,1 18-3 15,0 5-1-15,4 13 2 16,-1 1 0-16,3 9 0 0,3 4 0 16,-4 2 0-16,1 2-1 15,-2-1 2-15,-2 0 0 16,-4-1-1-16,-2 1-1 16,-8-3-2-16,-5-2 1 15,-6-6 3-15,-6-5 1 0,-11-8-2 16,-3-7-2-16,-7-10 0 15,-2-8 2-15,2-9 2 16,1-4 0 0,6-11-5-16,7-3-3 0,14-6-5 15,10-2-5-15,17-1-15 16,12 0-12-16,13 3-34 16,9 2-20-16,9 5-36 15,-2 0 85-15,4 4-72 16,-4 0-29-16</inkml:trace>
  <inkml:trace contextRef="#ctx0" brushRef="#br0" timeOffset="7054.03">26227 3357 864 0,'15'12'431'0,"-3"1"-249"0,-5 8-118 15,0 6 72 1,2 8-91-16,-5 5 7 0,-2 4 1 16,-5 2-3-16,3 2-3 15,1 0 0 1,-1-5-8-16,0-6-4 0,5-5-6 15,1-4-6-15,1-7-10 16,5-6-7-16,2-9-18 16,2-6-18-16,4-10-30 15,2-6-18-15,-1-8-26 32,-3-3 66-32,-1 3-64 0,-5 0-27 0</inkml:trace>
  <inkml:trace contextRef="#ctx0" brushRef="#br0" timeOffset="7216.33">26211 3775 1119 0,'50'-6'380'16,"3"-9"-320"-16,0-7-54 15,5-14-28-15</inkml:trace>
  <inkml:trace contextRef="#ctx0" brushRef="#br0" timeOffset="8574.44">23027 2314 1091 0,'-11'-23'465'15,"0"-2"-287"-15,3 4-112 16,4 2 13-16,-1 5-7 16,2 4-2-16,2 11-23 15,-1 9-9-15,2 12-18 0,1 5-5 16,3 10-4-16,1 4-4 15,6 7-6 1,-1 3 0-16,4-2 3 0,4-2 0 16,-2-8 1-16,5-5-2 15,0-9 6-15,1-5 0 16,-1-15 5-16,3-7 0 16,-1-12-3-16,0-6 1 15,2-6-3-15,-6-2 2 0,0-2-6 16,-1 0-1-16,0 4-1 15,-4 6-3-15,-1 11 0 16,2 2 0-16,-3 8 0 16,4 6-2-16,-1 3 2 15,3 2-1-15,-3 3-2 16,4 0 2-16,-1-2-1 16,-3-2 0-16,1-4 2 15,-2-4 0-15,-3-3 0 16,-2-2 1-16,-5-8 3 15,-1-4 0-15,-4-5 1 16,-4 0-2 0,-1-3-3-1,-2-1-4-15,2 2-17 0,1-1-17 0,2 4-34 0,2 4-14 16,4 3-58-16,2 1 99 16,9 3-84-16,1 3-33 15</inkml:trace>
  <inkml:trace contextRef="#ctx0" brushRef="#br0" timeOffset="8839.11">23729 2231 940 0,'3'-4'423'0,"-1"4"-256"15,3 2-103-15,-5-2 32 16,0 0-13-16,1 19-11 15,39 33-15-15,-23-21-19 16,-2 2-5-16,2-2-9 16,-3-2-17-16,-4-7-32 15,-3-8-15-15,-6-13 30 16,-5-6-24-16,-11-16-19 16</inkml:trace>
  <inkml:trace contextRef="#ctx0" brushRef="#br0" timeOffset="8961.99">23569 1968 1050 0,'1'8'424'0,"5"1"-354"16,-2 2-61-16,4-1 22 15,5-4-84-15</inkml:trace>
  <inkml:trace contextRef="#ctx0" brushRef="#br0" timeOffset="9572.37">24034 1824 1091 0,'5'20'448'16,"1"5"-289"-16,1 10-91 16,-1 6 7-16,1 7-1 15,2 4 0-15,3 4-9 16,2 0-8-16,6-6-17 16,3-3-4-16,5-12-9 0,4-7-3 15,4-16 4 1,-1-8-1-16,5-14 1 0,-3-10-5 15,-1-15 1-15,-3-7 2 16,-7-10-3-16,-1-1-4 16,-6-5-9-16,-2 0-2 15,-8 4-4-15,-2 8 2 16,-4 10-1-16,-1 9 0 16,-2 13-1-16,0 8 2 0,0 14-4 15,1 9 2-15,1 8-1 16,4 5-2-16,2 4 0 15,-1-1 1 1,3-3-2-16,2-1 0 0,0-6 2 16,1-6-1-16,-2-9 0 15,2-6 0-15,-2-6-1 16,1-9 0-16,-2-6 2 16,2-3-1-16,3-1 0 15,-1 0-1-15,3 6 1 16,2 1 1-16,-2 12-1 15,2 5-1-15,0 11-3 16,-1 6-4-16,-2 2-18 16,-1 3-12-16,-3 0-48 15,-4-1-18-15,-8-8 70 0,5-4-60 16,-14-10-34-16</inkml:trace>
  <inkml:trace contextRef="#ctx0" brushRef="#br0" timeOffset="9710.35">24052 1977 946 0,'56'-11'306'0,"15"-3"-211"15,15-4-63-15</inkml:trace>
  <inkml:trace contextRef="#ctx0" brushRef="#br0" timeOffset="11288.22">27361 2802 893 0,'-10'-11'339'0,"2"2"-261"0,1 3 0 16,-1 0-9-16,1 5-6 15,4 0 14-15,-2 1 2 16,0-1 3-16,5 1 0 16,0 0-33-16,0 0-8 15,0 0-9-15,3 11-13 0,6 12 1 16,16 30-3-16,-7-24-13 15,2-3 4 1,3-3 4 0,0-5 9-16,3-11 8 0,1-3 2 0,0-11 12 15,0-4-6-15,-5-11 2 16,-2-2-1-16,-3-4-9 16,-4-4-4-16,-2-1 1 15,-2 0 1-15,-9 5-4 16,-1 0 2-16,7 12-10 15,2 5-12-15,10 10-2 16,3 7 0-16,0 15-2 16,-2 9 0-16,8 12-2 15,-6 6 4-15,0 11-1 16,3 2-1-16,-15 11 1 16,2-1-6-16,-12-8 5 15,-6-5 4-15,-8-13 3 0,-5-7-5 16,-10-6-1-16,-8-7 1 15,1-12 2-15,1-5 2 16,14-14-2-16,6-9 3 16,8-19-5-16,8-8 5 15,12-20 0-15,7-7-11 16,24-10 1-16,0-5 1 16,6 12-2-16,-1 10 8 15,-10 23 2-15,-5 10-4 0,-12 20-3 16,-3 4-5-16,-9 13 0 15,-1 9 1-15,-3 10 7 16,-3 3-2-16,2 3-2 16,2 0-2-16,6-7 3 15,4-2 1-15,9-12 1 16,10-4-4-16,10-13-2 16,-3-10 6-1,3-8-3-15,-9-4 9 0,-11-5 0 16,-5 2-1-16,-20 0 6 15,-10 4-9-15,-24 7-5 16,-4 5-3-16,-14 14-13 16,1 4-14-16,7 12-50 15,8 4-32-15,16 1-53 0,8 1-26 16,13-3 127-16</inkml:trace>
  <inkml:trace contextRef="#ctx0" brushRef="#br0" timeOffset="11657.47">28273 2746 1110 0,'-4'-3'436'0,"0"4"-279"16,2 1-87-16,2-2-12 15,0 0-26-15,4 22-24 16,12 30 3-16,-2-19-2 15,-1-2 5-15,7-1 8 16,1-3 4 0,-3-11 12-16,-3-6 2 0,-4-10 13 15,0-8 3-15,-2-12-5 16,1-5-9-16,-5-13-22 16,0-2-10-16,-4 4-10 15,-1 5 0-15,2 9 4 16,2 6 0-1,5 12 0-15,3 8 3 0,7 19-7 0,4 6-3 16,9 7-18-16,3 0-24 16,8-9-80-16,3-5-42 15,11-25 100-15</inkml:trace>
  <inkml:trace contextRef="#ctx0" brushRef="#br0" timeOffset="13365.14">29620 2451 1050 0,'0'0'351'0,"6"0"-338"0,-2-1-4 16,4-1 12-16,3 1 8 15,-2 2-2-15,3 5 4 16,-3 11 11-16,2 9-1 15,-2 11 6-15,-7 2-2 16,4 0-9-16,-4-4-2 16,2-9 7-16,1-7 7 15,-7-12 8-15,-3-7 10 0,-3-11-12 16,-2-8-3 0,-1-16-20-16,-2-10-15 0,6-9-8 15,3-7-5-15,-1 1-1 16,9 4-1-16,3 9-1 15,3 9-1-15,14 13 0 16,0 11 3 0,4 18 1-16,0 12 0 0,5 18-2 15,-2 1-1-15,-2 3 0 16,2-4 1-16,-7-8 2 16,-3-1-3-16,-7-9 0 15,-4-5 2-15,-2-7 6 16,-2-8 15-16,0-14-1 15,0-5 1-15,1-9-8 16,0-3-11-16,12 0-3 16,1-3-4-1,-2 0 6 1,5 2-1-16,-2 8-2 16,2 7 1-16,5 14-1 0,-2 12 0 0,-6 14-1 0,-5 6 1 15,-2 10-5-15,-2 1-1 16,-3 2 4-16,0 3 0 15,1-5 4-15,1 0 3 0,2-9-2 16,-1-16 0 0,-6-5-4-1,2-1-4-15,19 2 2 16,2-11-5-16,-2-12 9 0,-5-4 0 0,4-5 4 16,-4 3 2-16,2 0-8 15,-4 3 0-15,1 7 0 16,0-1 1-16,0 7-1 15,-2 3 1-15,0 0-4 16,3 3-6-16,3 2 2 16,2-1-2-16,-5-2-2 15,0-1 1-15,-12-1 6 16,-2 0 0-16,-8 0 8 16,-8-1 3-16,-12 1-5 15,-7-2-1-15,-16 5-14 16,-9-3-9-16,-2 9-22 0,3 4-20 15,12 3-42 1,10 2-21-16,22-3 80 0</inkml:trace>
  <inkml:trace contextRef="#ctx0" brushRef="#br0" timeOffset="14190.19">31100 2065 1232 0,'-25'-6'469'0,"-3"5"-381"16,-1 2 1-16,-6 7-39 16,1 1-20-16,-1 6-1 15,-1 4 4-15,6 8 1 16,8 2 2-16,9-1-11 15,4-2-2-15,12-7-9 16,4-6 0-16,9-10 0 16,9-5 4-16,7-13 9 15,6-12 3 17,9-20 4-32,-6-7-4 15,-5-13-3-15,-6 5 3 0,-22 4-2 0,-4 0 2 0,-3 8-4 0,-6-2 0 16,-7 7-8-16,1 4 1 15,-5 15-10-15,3 12-8 16,10 17-3-16,-4 14 0 16,-7 19-1-16,5 9 2 0,4 12 6 15,6 1-5-15,17-2 4 16,-2-2-4 0,9-8-2-16,7-5 2 0,6-13-4 15,7-8 6-15,-2-16-4 16,1-7 1-16,0-19 7 15,2-4-2-15,3-14 1 16,-8 1 4-16,-8 2 2 16,-8-1 1-16,-16 8 13 15,-5 4-4-15,-20 5-8 16,-5 9-3-16,-9 12-11 16,-1 10-1-16,9 8-1 15,4 6 3-15,17 6 1 16,5-5-2-16,25 1-2 0,7-3-4 15,14-6 2-15,5-6 0 16,2-12 1-16,4-7 2 16,-6-14 2-16,-2-5 0 15,-10-7 6-15,-8-8 1 16,-14-4-2-16,-8 0 1 16,-12-9-1-16,-2 3 0 15,-15 0-4-15,0 4 1 0,-4 16-6 16,5 9 2-16,11 17 2 15,0 8-3-15,9 21 3 16,2 11-3-16,9 23 1 16,11 5-6-16,13 6-40 15,1-3-11-15,4-10-67 16,-9-6-33-16,-24-4-41 16,0-5 109-1</inkml:trace>
  <inkml:trace contextRef="#ctx0" brushRef="#br0" timeOffset="14599.99">29717 3621 1314 0,'-52'25'460'0,"7"-17"-403"0,4-8-26 16,0-23 23-16,4-11-3 0,12-18-2 15,3-6-7-15,11-9-19 16,5 4 5 0,1 10 2-16,5 10-1 0,4 15-6 15,-1 11-6-15,1 8-12 16,-3 5-4-16,2 10-2 15,-1 7-2-15,-3 14-1 16,-2 8 5-16,-2 7-1 16,-1 2 2-16,2 1-1 15,3-3-1-15,9-7 0 16,5-5-4 0,25-12 3-16,15-8 0 0,24-20-23 15,12-10-31-15,7-20-73 16,-2-6-28-16,10-7 91 15</inkml:trace>
  <inkml:trace contextRef="#ctx0" brushRef="#br0" timeOffset="15519.22">30866 3152 1177 0,'20'-13'429'0,"-11"-6"-341"16,-6-1-1-16,-12-9 0 16,-11-1-25-16,-10 1-27 15,0 4-2-15,-4 8 9 16,1 8 6-16,3 9-12 15,3 3-9-15,4 10-14 16,8 1-7-16,9 4-5 16,4-3-1-16,13-3-5 15,3-2-1-15,6-9-3 16,6-1 5-16,-2-4 1 16,2-2 1-1,0-4 5-15,-7 1 0 0,-6 1-2 0,1 0 1 16,-7 8 0-16,3 0-2 15,0 10-1-15,-1 9 1 16,4 12-4-16,1 9 2 16,4 8 2-16,-1 1-3 15,-3 3 6-15,-1 0-2 16,-5-4 2-16,-1 0-1 16,-4-5-2-16,-10-2 1 15,-5-9 4-15,-2-8 5 16,0-13-6-16,2-4 0 0,1-10 4 15,2-8 0-15,3-18 1 16,3-9 0-16,9-11-5 16,3-6-3-16,11-4 2 15,11 1 4-15,9-3-6 16,4 1 1-16,3 0 1 16,-4 1-3-16,-3 7 5 15,-6 7 3-15,-14 9 1 16,-2 6 2-16,-14 14 8 15,0 3-3-15,-10 10 3 16,-3 8-2-16,-7 11-13 16,-4 7 1-16,7 14-3 15,-2 2-2-15,13 7 3 0,6-5 1 16,10-9-6-16,10-3 2 16,6-16-6-1,6-6 3-15,6-14 3 0,1-10-2 16,10-17 10-16,-1-7 2 15,-3-10 3-15,-10-4 3 16,-14 2-2-16,-9 3-3 16,-13-1-2-16,-1 7-3 15,-12 6-4-15,-2 4 2 0,1 15 3 16,0 3 1-16,8 14-6 16,1 4 0-16,9 19-2 15,9 10 1 1,3 12 2-16,6 3-3 0,-5-1-12 15,0-2-11-15,-1-8-25 16,-3-4-29-16,-6-12-58 16,-5-8-24-16,-6-12 95 15</inkml:trace>
  <inkml:trace contextRef="#ctx0" brushRef="#br0" timeOffset="15648.18">31496 2664 838 0,'75'-9'277'16,"12"3"-314"-16,6-1 6 15</inkml:trace>
  <inkml:trace contextRef="#ctx0" brushRef="#br0" timeOffset="16184.04">29098 5014 1246 0,'-6'16'452'0,"4"-6"-377"16,7-1 4-16,-4-5 2 15,10 1-18-15,3-1-15 16,-5-4-4-16,12-1 8 16,-6-4 2-16,7-4-7 15,1-3-2-15,-3-6-6 0,3-3-5 16,-3-7-12-16,-2-4-6 15,1-5-8-15,-5-5-3 16,-3-2 1 0,1 3 5-16,-1 7-11 0,-3 5-1 15,0 11 7-15,-2 8-7 0,-2 10 0 16,3 6 7 0,3 23-9-16,4 6 6 15,2 19 1-15,3 6-5 0,3-2 9 16,0 1-7-16,-3-5 4 15,-3 0-1-15,-13-2 2 16,-3-2 7-16,-22-1-6 16,-9-2 4-16,-19-5-11 15,-9-6-6-15,-19-16-24 16,0-9-38-16,-12-24-83 16,0-14-43-16,16-18 117 15</inkml:trace>
  <inkml:trace contextRef="#ctx0" brushRef="#br0" timeOffset="16526.16">28730 4718 1150 0,'-12'9'470'15,"7"-5"-235"-15,5-2-99 16,15-12 8-16,6-12-19 0,11-17-47 15,5-8-8 1,0-7-21-16,-2-3-8 16,-4-2-16-16,3 2 3 15,-2 4 0-15,-3 4-1 0,-5 19-2 16,-6 6-9-16,-3 14-7 16,0 8-4-16,0 12-4 15,3 7-1 1,4 13-1 15,2 6 0-31,8 10 1 0,0 3 0 16,-5 0-8-16,1-1-9 0,-5-11-48 0,-4-6-39 0,-3-5-89 15,-3-9-37-15,2-10 142 16</inkml:trace>
  <inkml:trace contextRef="#ctx0" brushRef="#br0" timeOffset="16985.97">30147 4338 1015 0,'-9'1'408'0,"-11"-1"-270"15,1-5 17-15,-3-1-4 16,-3-3-15-16,2-1-30 16,-3 3-19-16,2-3-40 15,9 11-8 17,9-1-19-32,-1 1 0 0,-12 14-1 15,1 8-6-15,6 20-8 0,9 1 2 0,2 12 2 16,-2 5-1-16,2 11 9 15,-2 8 1-15,1 11-10 16,0 1 2-16,-2-4-2 16,3-9 0-16,5-18 6 15,4-7-6-15,12-19-4 0,5-7-2 16,10-17-4-16,6-9 1 16,10-16 2-16,5-8-10 15,-6-12-44-15,-1-6-26 16,-17-5-88-16,-3-2-30 15,-8-2 126-15</inkml:trace>
  <inkml:trace contextRef="#ctx0" brushRef="#br0" timeOffset="17301.03">30252 4363 1364 0,'18'23'474'16,"-2"9"-425"-16,1 8-33 15,-5 3-5-15,-1 6 2 16,1 1 5-16,-3-1 7 16,6 0 13-16,0-8 3 15,5-7-2-15,4-14-9 16,-1-8-7-16,8-8-10 15,-5-9-6-15,6-11-4 16,3-4-11-16,-5-8-34 0,1-2-28 16,-10-2-37-16,-7 3-14 15,-12 2-11-15,-7 2-38 16,1 8 118-16</inkml:trace>
  <inkml:trace contextRef="#ctx0" brushRef="#br0" timeOffset="17473.23">30280 4611 921 0,'29'-18'366'16,"11"-5"-177"-16,22-8-189 15,13-6-5-15,3-6-56 16,3-6-301-16,-16-6 253 15</inkml:trace>
  <inkml:trace contextRef="#ctx0" brushRef="#br0" timeOffset="17848.95">30558 4014 1150 0,'17'2'403'0,"10"5"-337"16,10-2-21-16,3 3 17 0,-1 4-1 15,1 4-9-15,2 8-6 16,1 8-2-16,3 5 7 0,1 10 1 16,-1 2 5-1,-4 2-4 1,-4 4-2-16,-9-2-7 0,-2-1-4 15,-7-5-6-15,-2-3-7 16,-10-2-12-16,-4 1-1 0,-8 0-7 16,-8 2-1-16,-12 0 6 15,-4 0-5-15,-20-1-5 16,-9 1-2-16,-11-5-4 16,-13 0-2-16,-18-6-16 15,-8-3-26-15,-23-3-88 16,-2-5-38-16,-13-6 101 15</inkml:trace>
  <inkml:trace contextRef="#ctx0" brushRef="#br0" timeOffset="55487.15">5513 15495 870 0,'-19'15'356'15,"2"-1"-226"-15,-6 1-13 0,-4 0-30 16,1-6-7-16,-4-7 2 16,-3-3 4-1,4-10 5-15,1 3-2 0,4 5-19 16,8 6-16-16,-2 15-29 15,-1 9-9-15,8 16-14 16,-3 12 3-16,7 15-1 31,15 5-4-31,8 7 1 16,11-4 0-16,17-12 0 0,-7-11 0 0,3-23-1 16,3-8-4-16,-5-26-1 15,6-13 10-15,-2-24 25 16,-5-16 12-16,-8-18 18 0,-3-3 7 15,-20-7-13-15,-7 2-4 16,-21 13-17-16,-12 5-8 16,-11 22-15-16,-5 9-4 15,1 23-2-15,1 14-8 16,6 24-12-16,4 13-16 16,11 16-50-16,8 6-28 15,23 3-58-15,12-2-21 16,16-15 9-16,10-12 96 0</inkml:trace>
  <inkml:trace contextRef="#ctx0" brushRef="#br0" timeOffset="56031.06">5812 15576 1159 0,'-5'-25'490'16,"1"-2"-302"-16,3 6-58 15,1 7-33-15,0 8-54 16,1 7-15-16,10 12-24 16,0 7 2-16,9 20-5 15,2 7-1-15,5 19 0 16,0 1-1-16,2-5 1 0,-5-5 1 16,-8-24 1-1,0-10-1-15,-12-14 4 16,1-7 2-16,-6-6 34 15,-3-8 3-15,-2-14 5 0,-3-4-8 16,4-11-28-16,-1-3-4 16,6 2-12-16,0 4 7 15,1 13-5-15,2 11-2 16,4 12 3-16,2 8-4 0,7 13-2 16,5 10 0-16,13 8 6 15,4-3-3-15,5-4 7 16,6-9-1-16,-9-13-6 15,-4-7 4-15,4-23-2 16,-7-14 4-16,-1-20 10 16,1-4 1-16,-8-12 8 15,-8 3 0 1,-11 7-5-16,-10 5-3 0,-17 26-11 16,-6 8-1-16,-13 26-6 15,-1 19-4-15,2 31-6 16,-1 12-2-16,21 4-3 15,8-4-5-15,25-17 2 0,18-10-18 16,11-20-29-16,13-14-20 16,16-24-56-1,17-7-23-15,6-12 107 0</inkml:trace>
  <inkml:trace contextRef="#ctx0" brushRef="#br0" timeOffset="56805.17">7201 15452 924 0,'-9'9'500'0,"2"-4"-63"0,4-9-315 16,7-5-15-16,11-24-46 16,3-6-8-16,7-30-6 15,-1-7-17-15,-3 0-15 16,-4-2-11-16,-11 17-4 15,-8 9 5-15,-15 18-4 16,-1 11-1-16,-8 20-6 16,-3 5-5-16,-3 19-2 15,4 8 4 1,2 6 3-16,12-1 3 0,11-4 1 16,9-7-3-16,15-10 4 15,3-2-1-15,15-5-1 16,-2-2 3-16,3 1-3 0,3 0 1 15,-2 6 3-15,-2 5-1 16,-9 12-4 0,-6 8-10-16,-21 18-18 15,-8 9 3-15,-15 10-6 0,-3-3 14 0,-1-18 14 16,1-14 6 0,9-27 19-16,4-13 8 15,10-41-1-15,12-22-5 0,15-47-11 16,10-15-4-16,18-15 11 15,6-3 5-15,3 1 6 16,-4 2-5-16,-12 15-11 16,-12 17-2-1,-16 45-10-15,-6 21 1 0,-9 37-7 16,-6 17 2-16,-6 28-1 16,-3 14-1-16,-1 34 8 15,5 6-2-15,5 0 0 16,3-1 1-16,11-21 2 15,3-9-2-15,11-18 3 16,3-9-3-16,5-22 0 16,7-9-3-16,7-16-1 15,5-13 3-15,-5-13 0 0,-3-5 2 16,-19-3-1-16,-12 2-2 16,-15 7-3-1,-12 5-1-15,-14 10-4 0,0 8 2 16,0 13-5-16,4 5 2 15,21 13 2-15,-1 4 2 16,19 11 5-16,12 0-2 16,6-4-12-16,15-2-3 15,-2-18-44-15,-5-7-32 0,0-19-47 16,-15-5 75-16</inkml:trace>
  <inkml:trace contextRef="#ctx0" brushRef="#br0" timeOffset="56976.03">7655 14804 1537 0,'73'-72'525'16,"29"-13"-483"-16,27-4-64 15,-4-5-78-15,-8 14 70 0</inkml:trace>
  <inkml:trace contextRef="#ctx0" brushRef="#br0" timeOffset="57394.18">8389 14412 1541 0,'-1'43'537'16,"14"5"-470"-16,19 15-53 15,4 6-11-15,9 6-10 16,2 5-2-16,0 5-3 16,1-2 4-16,-7-6 8 31,-7-16 0-31,-13-28 0 0,-4-13-1 0,-15-20 13 15,-2-12 13-15,-14-28 3 16,-6-13 2-16,-4-18-14 16,-1-8-12-16,-8-3 1 15,-6-4-2-15,2-9 1 16,-3 3 2-16,23 10-4 0,7 14-2 16,12 30 1-1,9 10-3-15,5 31-9 16,6 13-5-16,-3 32-12 0,-7 19-7 15,-11 25 4-15,-11 4-4 16,-6 1-25-16,-11-10-16 16,-1-16-42-16,1-12-29 15,5-28 97-15</inkml:trace>
  <inkml:trace contextRef="#ctx0" brushRef="#br0" timeOffset="58515.36">9219 14593 1419 0,'-3'1'568'0,"2"-12"-387"16,1-11-59-16,0-25-72 15,0-12-23-15,-4-15-27 16,0-4-5-16,-5-3-14 15,-2-4-4-15,4 20 10 16,-1 10 5-16,4 30 6 0,4 16 3 16,1 25-1-16,3 19-2 15,5 39-1-15,-4 17 1 16,9 27 0-16,2 7-1 16,6-1 0-1,5-2-2-15,7-11-3 16,0-16-2-1,6-22 4-15,0-17 0 0,2-32 6 0,0-15 10 0,-9-27 2 16,-2-15 4-16,-13-16-1 16,-7-7-8-1,-17 1-11-15,-14 5-6 16,-28 11-16 0,-8 11-8-16,-8 16-2 0,1 14-3 0,12 14 6 15,1 5 6-15,13 4 4 16,6-6 7-16,12-9 9 15,9-3-1-15,13-11 7 16,8-11-2-16,15-16 4 16,7-9 4-16,6-19 12 15,2-4 5-15,-2 0-1 16,-3 2-1-16,-10 13-10 16,-5 7-2-16,-14 17-5 0,-8 7 1 15,-14 16-1 1,-4 6-2-16,-1 13 6 15,1 3-4-15,10 8 2 0,5-3-1 16,10-4-4-16,9-3-3 16,12-9 2-16,7-5-1 15,10-8 0-15,8-4 4 16,1-8-2-16,-2-5 0 16,-5-5-2-16,-7-2 0 15,-10 0 4-15,-8 2-1 0,-12 5 1 16,-10 5 1-1,-15 4-17 1,-7 9-7-16,-10 7-6 0,-4 7-8 0,-9 8 12 16,6-1 5-16,-3-2 8 15,7-2 4-15,15-7-5 16,3-2-1-16,18-6-15 16,9-5 2-1,12-12 6-15,10-7 3 0,10-12 22 16,1-6 1-16,5-4 15 15,-5 1 1-15,-8 5 3 16,1 7-2-16,-9 13-15 16,-1 6-1-16,-5 15-10 0,-2 8 4 15,0 16 1-15,-4 8 4 16,7 8 1 0,-5 1 0-16,3-6 3 15,4-5-3-15,-8-10 3 0,13-6-3 16,-6-9-3-16,-5-2-1 15,7-10 4-15,-9-9-2 16,2-7 5-16,2-2 0 16,-6-3-9-16,-6 5 0 0,-7 3 0 15,-4 5-2-15,-9 13-3 16,-3 3-3-16,-10 20-7 16,-5 10 2-1,1 12 7-15,3 11-3 0,8 4 8 16,24-24-3-1,-2-17-17 1,0-1-18 0,31 30-51-16,11-17-28 15,11-35 70-15</inkml:trace>
  <inkml:trace contextRef="#ctx0" brushRef="#br0" timeOffset="59638.38">10291 14107 1131 0,'27'-38'480'0,"-24"12"-246"15,1-1-172-15,0 3-21 16,-8 8-31-16,-3 10-6 0,-5 11 0 15,-2 7-4-15,-3 18-1 16,-5 7-2 0,8 18 8-16,1 7 2 0,13 5 5 15,14-4 1-15,6-10-8 16,8-11 1-16,11-16-4 16,7-11-2-16,11-16 0 15,1-10 0-15,-1-16 8 16,-8-5 8-16,-9-7 13 15,-8 0 4-15,-14 2-2 16,-1 1 0-16,-19 5-16 16,-4 3-2-16,-13 8-4 15,-10 7-3-15,-1 15-6 16,1 14-1-16,1 14-3 16,2 5-1-16,12 9 2 15,4-3-1-15,13-6-2 16,14-4-3-16,7-13-1 0,2-6-1 15,2-11 4-15,-2-4 4 16,-6-13 5-16,0 0 7 16,-2-4 2-16,-10-4 2 15,2 7-3-15,-6-2-3 0,-9 5 0 16,4 4 1-16,-8 7-5 16,4 2-1-1,0 7-2-15,3 7-4 16,1 6 1-1,2 2 3-15,13-2-2 0,1-2 2 0,12-11 0 16,4-3-4-16,8-13 2 16,8-8 0-16,-2-16 6 15,3-6 2-15,-10-13 5 16,-9-3-1-16,-9 6-2 16,-8 4-3-16,-12 14-2 15,-7 5-2-15,-10 12 1 16,-6 4 3-16,-8 11-3 15,0 8-1-15,1 11-2 16,7 6-3-16,4 6 3 0,14-1 0 16,12 1 2-16,7-1-1 15,17-5-2 1,4-2 1 0,7-5 0-16,-3-2 1 0,-6-1 0 0,-2 3-4 15,-11 4-8-15,-6 5 0 16,-9 5-8-16,-8 2 3 15,-15-2 6-15,1 0-2 16,-4-10 10-16,1-7 3 0,12-11 5 16,-1-10 8-16,8-20 1 15,5-11-1-15,7-24-5 16,6-4-2-16,9-9-6 16,0-1 2-1,-4 4 3-15,5 1 3 0,-3 16 1 16,-3 7-1-16,2 20 3 15,-10 5 0-15,-5 11 5 16,-1 5-1-16,-6 4-3 16,1 0 1-16,-1 3-3 15,-1-1-1-15,0 0-1 16,0 0-6 0,0 1 4-1,3 15 1-15,10 35-3 16,-3-26 2-16,9 10-3 0,-4 3-2 0,5 0-2 0,-1-1-1 15,-9-10-36-15,7-4-22 16,-16-10-75-16,4-6-41 16,5-13 111-16</inkml:trace>
  <inkml:trace contextRef="#ctx0" brushRef="#br0" timeOffset="59815.77">11386 13906 1065 0,'1'-4'426'0,"8"-4"-283"0,1-2-48 0,10-9-54 15,19-4-28-15,6-10-55 16,1-2-32-16,-5-5 41 16</inkml:trace>
  <inkml:trace contextRef="#ctx0" brushRef="#br0" timeOffset="60004.85">11951 13951 1307 0,'1'3'477'16,"-1"2"-378"-16,3-3-76 16,-4-3-20-16</inkml:trace>
  <inkml:trace contextRef="#ctx0" brushRef="#br0" timeOffset="60986.55">23519 15828 1383 0,'-19'44'527'16,"7"10"-345"-16,13 14-173 0,11 4-5 16,3-3-9-16,3-6 1 15,5-10-3-15,2-5-2 16,5-18 7-1,4-6 2-15,4-22 12 16,1-8 23-16,4-24 31 16,4-11 11-16,-7-17-3 0,-1-6-17 0,-14-1-21 15,-8 0-14-15,-11 6-4 16,-8 2-3 0,-1 15-12-16,-2 9-2 15,3 18 2-15,-2 7-5 0,5 18-4 16,-1 12-1-16,2 29-7 15,7 13 9-15,-2 16 3 16,1 11 2-16,2 13 6 16,-1 5 0-16,-6 11 18 15,-4-12 7-15,-11-11 17 16,-5-14 1-16,-12-22-4 16,2-7-8-16,-18-24-18 15,-5-8-12-15,-4-21-55 16,-12-15-33-16,5-29-83 15,3-10-57-15,-6-25 139 16</inkml:trace>
  <inkml:trace contextRef="#ctx0" brushRef="#br0" timeOffset="61388.2">23014 15916 1707 0,'-17'4'594'0,"26"-5"-531"15,9-5-33-15,17-16-29 16,5-10 4 15,-19 17-1-31,0 0-5 0,83-69 1 0,10-10 0 16,-4-13-5-16,-40 32 5 0,-16 3 12 15,-8 6 17-15,-8 17 28 16,-3 7 7-16,-12 18-4 16,-7 9-13-16,-2 14-23 15,-4 5-10-15,7 20-8 16,-5 7-5-16,2 19 1 16,0 7 2-16,-4 7-4 15,12 4 1-15,-1-4-10 16,5-4-18-16,-6-10-44 15,-4-21-23 1,-9-15-64-16,1 1-37 0,21 27-21 0,1-8 120 16</inkml:trace>
  <inkml:trace contextRef="#ctx0" brushRef="#br0" timeOffset="65859.36">24441 16711 1155 0,'-5'7'555'0,"2"-5"-150"0,3 6-316 16,2 14-83-16,4 10-27 15,-9 20-28-15,-2 5-9 16,-2 5-2-16,-3 6 8 16,4 6 32-16,-1 0 25 15,5-4 55-15,2-9 23 0,7-18 16 16,5-10-10-16,13-18-42 16,6-7-19-1,10-18-22-15,4-6-3 16,9-17-34-16,-1-8-31 0,-1-3-80 15,-15 0-40-15,-12 3 110 16</inkml:trace>
  <inkml:trace contextRef="#ctx0" brushRef="#br0" timeOffset="66019.08">24238 17251 1297 0,'-31'11'520'0,"30"-14"-372"15,19-13-47-15,37-14-74 16,17-13-21-16,31-18-10 0,14-6-21 16,1-5-37-16,10-10 37 15</inkml:trace>
  <inkml:trace contextRef="#ctx0" brushRef="#br0" timeOffset="66348.14">25113 16528 1661 0,'13'-5'587'0,"42"-14"-513"16,22-9-41-16,33-15-28 15,18-8 5-15,28-7 0 16,7-1-7 0,13 3 1-16,-1 1-4 0,-22 9-3 15,-11 6 4-15,-28 7 0 16,-17 5 1-16,-27 11 2 16,-14 5-3-16,-29 6-10 15,-10 4-24 1,-29-2-42-1,-14-1-68-15,-4-7 90 0</inkml:trace>
  <inkml:trace contextRef="#ctx0" brushRef="#br0" timeOffset="66599.02">26379 15747 1111 0,'61'-13'573'0,"12"2"-50"0,24 11-436 15,3 3-19-15,-1 14-33 16,-13 8-15-16,-28 11-27 31,-11 7-10-31,-29 13-4 0,-10 5 3 0,-19 4 13 16,-18 3 3-16,-12-1 2 16,-8-5 0-16,-3-8-3 15,5-11-17-15,17-20-60 16,8-8-48-16,14-24 85 15,31-14-4-15</inkml:trace>
  <inkml:trace contextRef="#ctx0" brushRef="#br0" timeOffset="67155.75">27933 15381 1224 0,'-15'7'536'16,"4"1"-235"-16,4 19-240 15,2 8-22-15,2 11-28 16,2 5-4-16,1-2-3 15,2-2-2-15,4-6 1 16,6-5 2-16,6-10 5 16,3-6 8-16,12-13 18 15,6-8 9-15,15-20 13 16,4-7 2-16,3-9-10 16,-5-4-8-16,-12 0-21 15,-7-2-9-15,-14 2-6 16,-6 2-5-16,-9 11 4 0,-4 8 0 15,-4 15-1-15,0 5 0 16,-4 15-2 0,1 10-1-16,0 15-3 15,0 11 2-15,3 13 3 32,3 6 2-32,2 17 5 0,0 6-2 0,0 6 1 0,-3-2 3 15,-2-6 8-15,-5-6 11 16,-9-11-1-16,-3-7-3 15,-14-17-12 1,-5-9-10 0,-2-19-16-16,-7-13-13 15,-2-22-56 1,0-15-40-16,-1-24-96 0,9-14 9 0,9-11 121 0</inkml:trace>
  <inkml:trace contextRef="#ctx0" brushRef="#br0" timeOffset="67590.03">27479 15354 1372 0,'-9'-8'491'15,"12"-2"-430"-15,7 0-20 16,10-5-30-16,5-5 6 16,20-5 24-16,9-9 11 15,11-7 32-15,7-7 1 16,-2-7 0-16,-1-1 1 16,-3 0-17-16,3 4-10 0,-6 8-10 15,-2 4-4-15,-14 12-1 16,-10 4-2-16,-10 14-7 15,-10 3-10-15,-6 8-9 16,0 6-5-16,-1 10-7 16,-1 10 3-16,-3 12-5 15,2 10 2-15,0 9-2 16,-1 4-10-16,4 1-28 16,0-2-15-16,-2-4-54 15,-4-1-24-15,0-1-72 16,-4-2-24-16,0-11 141 15</inkml:trace>
  <inkml:trace contextRef="#ctx0" brushRef="#br0" timeOffset="68522.98">28966 16057 1253 0,'-2'-6'481'15,"2"1"-325"-15,3 1-95 16,-3 1-39-16,0 2 1 16,0 1-1-16,0 0 3 15,0 0 24-15,0 9 14 0,1 17 15 16,5 32 1-16,-4-23-17 15,1 2-16-15,0 1-22 16,1-1-7 0,1 7-4-16,1-3 2 31,-3 8 3-15,3 5 4-16,0 1-2 0,0 6 3 0,4-3-9 0,-4-1-1 0,1-4-2 15,3-6-11-15,-3-6 5 16,-1-7-7-16,3-13 1 15,-2-7 4-15,-5-9-2 16,0-3 4-16,-1-1-2 16,-1-1 0-16,0 0 1 15,0 0-2-15,0 0 5 16,0 0-2 0,0 0 2-16,0 0-1 15,0 0-7-15,0 0-2 0,0 0 0 16,-1 0-1-16,0 0 5 0,1 0 2 15,0 0-3-15,0 0 2 16,0 0-3-16,0 0-3 16,0 0 5-16,-1 0-1 15,0 0 1 1,0 3 1-16,0-1-3 16,1 3-1-1,0-4 2-15,0-1-1 0,1 0 10 0,23 5 5 0,49-20-6 16,-16-16 1-16,8-1-11 15,3-6-14-15,-3 3-28 16,-7 5-27-16,-20 2-75 16,-11 10-58-16,-28 7-322 15,-23 3 345-15</inkml:trace>
  <inkml:trace contextRef="#ctx0" brushRef="#br0" timeOffset="68736.06">28758 16454 1562 0,'43'-22'633'15,"23"-13"-366"-15,22-3-193 16,17-7-84-16,6 2-41 15,-14 8-133-15,-18-1-419 0,-25 10 409 16</inkml:trace>
  <inkml:trace contextRef="#ctx0" brushRef="#br0" timeOffset="68945.81">29697 16431 1729 0,'50'-15'609'0,"26"-16"-531"16,16-4-63-16,7-6-46 16,-1 4-39-16,-17-2-100 15,-19 1 183-15,-27 0-44 0</inkml:trace>
  <inkml:trace contextRef="#ctx0" brushRef="#br0" timeOffset="69218.12">29819 15908 1719 0,'-5'20'604'0,"9"14"-540"15,12 9-26-15,8 20-24 16,2 12-5-16,6 26-2 16,-7 6-7-16,-5 15 1 31,-9 2 0-31,-5-4-1 0,0-9-4 0,0-27-2 16,5-22-3-16,8-40-34 15,-1-21-14-15,0-44-67 16,15-21-39-16,-3-41 102 15</inkml:trace>
  <inkml:trace contextRef="#ctx0" brushRef="#br0" timeOffset="69666.84">30379 15635 1911 0,'-1'36'655'15,"9"22"-617"-15,0 17-17 16,-4 18-13-16,1 7-3 16,-6 7-7-16,-1 3-8 15,-3 2-7-15,-7-6 4 0,3-17 4 16,0-21 8-16,3-32 6 16,4-10 2-16,4-28 5 15,4-13 4-15,7-26-12 16,5-14-5-16,9-19-19 15,1-3-11-15,7-1-3 16,2 2-2-16,-1 13 7 16,4 7-2-16,0 17 0 15,-6 14-1-15,-8 17-10 16,-7 13 0-16,-18 21 4 16,-6 8 2-16,-18 26 19 15,-7 7 5-15,-12 13 7 16,-3 5 10-16,9-14 31 15,5-8 17-15,29-27 14 16,15-16-10-16,48-25-22 0,15-13-16 16,56-32-23-16,18-9-24 15,4-13-100-15,14-4-50 16,-22 9 100-16</inkml:trace>
  <inkml:trace contextRef="#ctx0" brushRef="#br0" timeOffset="70328.05">26026 17904 1160 0,'-3'-3'563'0,"3"-4"-104"16,4-2-387-16,11 4-78 16,2 0-14-16,-1 11-4 15,0 6 0-15,-3 19 9 16,0 14 2-16,-5 29 2 16,-4 6-4-16,-6 7 1 15,-5-5 10-15,-6-8 13 16,1-6 13-16,-2-22 13 15,2-9 0 1,6-26 1-16,2-11-11 0,5-22-17 0,1-11-4 16,5-25-8-16,4-9-1 15,7-3 5 1,7-4 0-16,15 10 0 0,-2 7 1 16,4 16-4-16,-4 14 0 15,-15 19 0-15,-4 10-2 16,-7 19 3-16,-5 8-2 15,-4 16 2-15,-1 1 3 16,-7-5 7-16,1-6 7 0,1-12 2 16,3-5-3-16,2-8-6 15,6-3-8-15,4-6-3 16,4-4 1-16,9-9-2 16,3-2 1-16,1-6-38 15,0-4-63-15,-7-3 67 16</inkml:trace>
  <inkml:trace contextRef="#ctx0" brushRef="#br0" timeOffset="71019.59">26418 17226 1208 0,'-23'12'587'15,"10"-12"-105"-15,7-1-415 16,10 2-98-16,2 8-18 15,3 6 0-15,2 8 3 16,3 14 22-16,-2 5 7 0,-2 7 0 16,1 0 1-1,-5-5 19-15,-1-4 11 16,2-15 7-16,-6-5 2 16,1-11-11-16,1-3-8 0,-3-6-2 15,0 1-2-15,0-2-1 16,-1 0-5-16,0 0-15 15,0 0-9 1,0-1-17-16,0 1-9 0,-2-3-36 16,0-6-11-1,-1-5 61-15</inkml:trace>
  <inkml:trace contextRef="#ctx0" brushRef="#br0" timeOffset="71333.89">26370 17412 1468 0,'-11'-20'596'0,"-24"-44"-315"0,42 22-322 16,2 6-102-16,2 12 88 15</inkml:trace>
  <inkml:trace contextRef="#ctx0" brushRef="#br0" timeOffset="72160.97">27166 18038 1398 0,'2'7'517'0,"-4"-6"-407"0,0-2-49 0,2 0-16 0,0 0 14 0,3-21 11 16,44-41-6-16,-33 22-25 15,-12-10-15 1,-3 5-18-16,-13 4-1 15,-7 10-1-15,11 13 0 0,-1 12-3 16,7 7-6 0,0 6-9-16,-4 7-10 0,8 4 4 15,3-2 6-15,16 2 9 16,9-6 6-16,20-5 3 16,3-6 1 30,9-4-1-46,-1-1-1 0,-9 1 0 0,-2 4 0 0,-14 8-2 0,-12-1-3 0,-16 9-5 16,-9 2-3-16,-19 7-3 0,-2 5-1 16,-12 5 2-16,2-2 1 15,5-9 12 1,3-5 5-16,15-15 10 16,12-18 0-1,0 6-7-15,0 1 1 0,36-51 2 0,16-16 0 16,25-29 4-16,-4 14-3 15,-8 3-10-15,-7 5 0 0,-19 17-4 16,-11 13 2 0,-15 22 4-16,-8 12 5 0,-12 17 22 15,-6 11-9 1,-10 13-3 0,-3 8-7-16,1 10-17 0,3 4 3 0,14 4 0 15,2 1 2-15,15-8-3 16,3-2-4-16,10-12 3 15,10-9-2 1,7-16 9-16,0-12 4 16,5-20 4-1,4-8-1-15,-6-8-6 16,1-3 1-16,-12 7-11 0,-14 5 1 0,-11 14 1 16,-7 6 2-16,-13 12 0 15,-5 5-5-15,-8 20-5 16,1 9-3-16,1 13 6 15,6 5 2-15,15-4 2 0,3-7-2 16,17-7-6-16,8-11-2 16,5-14-18-1,5-12-20-15,-3-19-95 0,-6-2-27 16,7-17 100-16</inkml:trace>
  <inkml:trace contextRef="#ctx0" brushRef="#br0" timeOffset="72361.05">27695 17595 1552 0,'1'0'677'16,"21"-11"-251"-16,26-13-421 16,9-8-55-16,22-6-76 15,14-2-68-15,-19 3 120 16</inkml:trace>
  <inkml:trace contextRef="#ctx0" brushRef="#br0" timeOffset="72762">28315 17435 1510 0,'-6'18'558'0,"9"8"-428"0,7 4-83 15,8 20-37-15,-2 6-4 16,-1 10-2-16,0 11-4 16,-10 11 1-16,-1 5-1 15,0-7-1-15,-8-6 3 0,1-31 11 16,3-17 6-16,-3-21 8 16,2-12 4-1,1-23-12-15,-2-11 2 0,0-29-10 16,2-13-5-16,3-9-6 15,3 1-4-15,2 1 1 16,4 7 2-16,2 16 3 16,-4 5 3-16,4 23-5 15,-2 12-3-15,-2 13-12 16,-1 14-4-16,-3 19 3 16,-1 8-5-16,-6 11 6 15,-4 4-1-15,-4-2-16 16,-4-7-4-16,3-9-20 15,2-10-16-15,1-17-49 16,3-3-16-16,4-18 82 0</inkml:trace>
  <inkml:trace contextRef="#ctx0" brushRef="#br0" timeOffset="73962.36">29025 17517 1330 0,'1'23'608'16,"6"-2"-179"-1,9 2-384-15,-2 7-18 0,5 9-21 16,-9 7-2-16,-3 6-8 16,-3 1-2-16,-8-2 2 15,-2-3 1-15,-3-13 11 16,-1-7 3-16,1-16 11 15,5-9 1-15,-1-7-10 16,0-10-4-16,1-15-22 16,1-4-12-16,-4-11-13 15,7-4 0-15,3-2 8 16,3 0 11-16,7 3 14 16,1-3 4-16,4 3 3 15,7 4 3-15,4 6-4 16,3 10-1-16,2 13-10 0,-7 5-5 15,-2 10-2-15,-6 5 1 16,-8 9 5-16,-3 4 3 16,-9 8 6-16,-6 2-1 15,-4-1 4 1,-3-1 5-16,-1-9 5 0,2-3 4 0,4-9-3 16,2-4 0-16,5-2-4 15,-1 0-4 1,3-1-3-16,0 1 0 0,0-1-3 15,0-1 2-15,6 0 0 16,1 0-3-16,5 0-5 16,-1 2-3-16,23 8-3 15,-26 0 0 1,-3 1 4-16,-1-2 2 0,2-1 5 16,-2-1 5-16,4-3 1 15,0-2 0-15,-2-1 3 16,5-3-4-16,-7-1 1 15,-1 4 2-15,5 0-4 16,-9 1-1-16,7 3-1 16,-2 1-1-16,-4 3 0 15,5 2 3-15,-4 3-3 16,-4 2 2-16,1-1-1 0,-5 4 1 16,-1-3 0-16,6-2-2 15,-6 3 2-15,-1-1-1 16,-3 2 1-16,-2-4 1 15,0-1-1-15,2-1 0 16,4-6 0-16,-1 1 0 0,7-5 3 16,2-3-3-16,3-8 0 15,6-4 0 1,8-7-2-16,6-3-3 0,3-5-10 16,3 0-15-16,3 1-32 15,-2 5-9-15,0 9-28 16,-2 7 8-16,-7 9 17 15,-1 6 11-15,-8 10 32 16,-5 1 6-16,1 5 12 16,-1 0 6-16,-7-7 5 15,7-2 7-15,-2-5 6 16,-8-8 5 0,9-1 13-16,-6-4 6 0,0 3 9 15,0 0-4-15,3-6-13 16,-2-7-10-16,34-26-14 15,-36 28-4-15,0 7 7 0,6-1 3 16,-8 4 9-16,2 1 5 16,3 0-4-16,-2 1-4 15,-1 0-8-15,1 0-2 16,0-1-3-16,0 0 2 16,0 0 11-16,0 1 1 15,-1 0 6-15,1 0 2 0,0 0-10 16,0 0-1-16,0 0-2 15,0 0-4 1,0 3 2 0,2 4 1-16,1 1 5 15,1-1-3-15,-2 0-2 16,0-1-1-16,0 0-8 0,0-2 0 0,-2-4-10 16,0 0-8-16,0 0-38 15,0 0-34-15,0-1-6 16,0 0 46-16</inkml:trace>
  <inkml:trace contextRef="#ctx0" brushRef="#br0" timeOffset="74896.24">29558 17553 1367 0,'-3'30'541'16,"13"-30"-324"-16,7 1-184 0,4 3-17 16,-4 1-9-16,-1 3 0 15,6 9-4-15,4 3 2 16,-8 8-2-16,-4 3-3 0,-9-4 0 16,-5-1 2-16,-5-5 0 15,-1 0-1-15,-7-6 4 16,-5 2-5-16,0-6 3 15,-2-4 5-15,1-3 16 16,8-4 7-16,3-7-1 16,6-6-2-16,5-9-21 15,10-5-4-15,11-6-3 16,4 0 1-16,9 0-1 16,0 2 1-1,0 4-1-15,4 3-2 0,2 3 0 16,-4 1 1-16,3 3 0 15,-6 2 1-15,-9-2 6 16,-7 3 7-16,-10 1 13 16,-4 0 4-16,-14 3 0 0,-4 0-9 15,-14 6-10-15,-4 4-6 16,-1 8-5-16,1 10-3 16,0 9-1-1,2 4 2 16,8 3-1-15,4 1 4 0,12-1-1-16,5-5-3 0,14-2-2 0,9-5 2 0,17-11-3 0,6-5 5 0,15-11 1 0,5-10 0 0,2-8 6 15,-1-3 4-15,-12-5-2 16,-7-1 2-16,-17 1-2 16,-9 0-4-16,-14 2 9 15,-14 1-6-15,-15 9 2 16,-9 3-2-16,-13 13-8 15,0 9 2-15,-4 11-2 16,0 8 1-16,12 7-5 16,3-1 2-16,17-5-14 15,13-3-8-15,16-11-6 16,11-2-4-16,17-13 15 16,4-11 6-16,1-14 9 15,5-8 4-15,0-12-3 16,-7-2-4-16,-3-2 0 15,-12-2-2-15,-14 0 5 16,-1 3 8-16,-16 7 13 0,-2 6 3 16,-3 17 6-16,-5 7-6 15,2 13-9-15,-3 7-2 16,1 18-8-16,3 7 0 16,8 22-1-16,8 10 0 0,2 9 2 15,7 11-1-15,-4 4 6 16,0 0-17-1,-4-4-1-15,-4-14-4 0,3-25-46 16,2-15-5-16,-3-29-86 16,1-17 585-16,-16-36-347 15</inkml:trace>
  <inkml:trace contextRef="#ctx0" brushRef="#br0" timeOffset="75136.28">30739 17388 1869 0,'14'36'639'16,"9"-2"-575"-16,-4-6-167 0,-4-3-28 15,-9-10-63-15,-9-3-8 16,-6-9 455-1,-5-5-229-15</inkml:trace>
  <inkml:trace contextRef="#ctx0" brushRef="#br0" timeOffset="75253.11">30771 17056 1368 0,'0'8'533'0,"3"0"-342"0,4-2-266 16,2-3-35-16,-4-6 53 16</inkml:trace>
  <inkml:trace contextRef="#ctx0" brushRef="#br0" timeOffset="76042">31385 17073 1514 0,'-5'3'621'0,"1"-4"-266"0,-5-4-402 0,0 4-26 0,-8 6-26 0,-3 3-6 16,-2 18 14-16,0 1 19 16,2 9 51-1,2 1 24-15,7 2 37 0,7-2 2 16,9-10-11-16,4-3-11 0,10-13-17 16,3-6 5-16,8-10 8 15,5-10 12 1,6-9 13-1,6-6 4-15,-5-10 3 0,4-1-4 0,-8-9 1 16,-8-3-3-16,-10 2-8 16,-10 2-2-16,-9-1-4 15,-8 7-1-15,3 12 4 16,-3 6-2-16,3 15-5 16,0 6-5-16,1 5-9 15,0 5-5-15,5 18-4 16,6 7-1-16,3 11-5 15,3 7 3-15,0 4-2 16,-1 2-4-16,-4-3-11 0,-3-5-17 16,-5-10-37-1,-1-7-32-15,-7-13-66 16,0-8-22 0,-15-15 114-16</inkml:trace>
  <inkml:trace contextRef="#ctx0" brushRef="#br0" timeOffset="76199.12">31493 17072 1378 0,'46'-15'608'0,"16"-14"-255"16,11-3-301-16,-1 0-219 16,-5-1-425-16,-21 5 398 15</inkml:trace>
  <inkml:trace contextRef="#ctx0" brushRef="#br0" timeOffset="77111.34">31957 16853 1602 0,'18'17'625'0,"6"5"-379"16,4 6-243-16,-5 3-14 15,-7 6-26-15,-8 4-1 16,-3 6-1-16,-2-1 8 16,-1-11 21-16,3-6 6 15,1-13 9-15,4-7 5 16,4-9 1-16,5-10 7 0,2-12 4 16,1-7 0-1,-4-13 2-15,3-2-8 63,-6 2-3-63,-3 2-4 0,-2 12 2 0,-7 2 2 0,-5 14 7 0,0 2 3 0,-7 8-3 0,2 7-4 0,-3 4-11 15,-1 9-4-15,6 1-3 16,1-1-8-16,10 1-8 16,2-5-2-16,9-2 2 15,5-3 1-15,5-6 11 16,7-3 5-16,1-10 4 15,4-2 8-15,-7-5 2 16,2-1 1-16,-9-2 5 16,-4 2-5-16,-10-3 6 15,-10 2-1-15,-3 1-4 16,-6 0-3 0,1 5-13-1,0 0-10 1,-3 12-21-16,-7 3-5 0,-2 14-10 0,2 5 6 0,1 3 13 0,2 1 7 15,8-4 13-15,1-2-1 16,6-6 4-16,5-3 3 16,2-6 4-16,2-3 6 0,6-4 6 15,-2-5 1-15,4-5 4 16,4-3-2-16,-4-2-1 16,-3-1-3-16,-4-1-5 15,2 0-1-15,1 4-3 16,4-1-1-16,-2 5-2 15,-1 4 0-15,-2 4-4 16,0 4-2-16,0 7 1 16,-4 4 1-16,-2 5-1 15,-1-2 5-15,-4-2-1 16,1-1-2-16,0-5 6 16,-3-2-4-16,1-3 15 15,-1-2 10-15,-1 0 3 16,-1 0 4-16,2-4-12 15,3-17-10-15,12-35-4 16,0 25-4-16,9 1-2 0,5 2-2 16,7 9-1-16,1 5-1 15,7 10 4-15,-1 6 0 16,-13 15-1-16,-7 8-2 16,-15 10-4-16,-7 4-6 15,-8 2-19-15,-4-5-13 16,-21-12-54-16,-8-7-32 0,-7-18-52 15,-4-9 105 1</inkml:trace>
  <inkml:trace contextRef="#ctx0" brushRef="#br0" timeOffset="77271.53">31917 16378 1605 0,'66'-5'497'15,"12"-14"-455"-15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1-31T03:45:15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18832 7142 741 0,'0'0'31'0,"-2"0"-18"0,-1-2 3 0,0 1-2 0,2 0-2 15,0-1-1-15,-1 2-2 16,1 0 0-16,0 0-4 16,0 0 3-16,-11 5-3 15,-8-3 2-15,-28 43 3 16,24-22-2-16,-5 3 1 16,-1 4-5-16,-3 0-2 15,-11-1-2-15,13 5-1 0,2 2 0 16,0 4 1-16,8 6 3 15,-8 0 0-15,-2 4 10 16,-2 0 4-16,-1 9 17 16,-2 3 6-16,-2 11 1 15,4 7-5-15,7-6-14 16,3-4-7-16,12-13-12 16,1-10-3-16,13-3 3 15,7-3 1-15,4-2 9 16,8 2-2-16,-4-1 3 15,0 3-4-15,4 0 3 16,-7-2 0-16,1-1-4 16,2-2 0-16,-4 0-7 0,2 4 0 15,-1 3-1-15,-2 2-1 16,4 0 3-16,-1-1 3 16,5-7 3-16,6-3 0 15,7-8 3-15,1-9-1 16,6-2 0-16,3-4 0 15,-6-6-3-15,8 0-2 16,-1-3 1-16,-4-2-3 0,5 1-2 16,-5 0 1-16,2-4-2 15,0-4 0-15,4-2 0 16,3 1-1-16,4-2 3 16,3 4-1-16,-4-4-1 15,-2-2-1-15,-6 2 0 16,-4 2-2-16,1-1 2 15,0 4 1-15,-4-1 1 16,6 0 1-16,-10 4-2 16,0-2 2-16,-2 1-2 15,-4-2 2-15,3-5 2 16,-2-2 0-16,-8-4 1 16</inkml:trace>
  <inkml:trace contextRef="#ctx0" brushRef="#br0" timeOffset="3888.15">18654 7372 648 0,'-2'0'232'16,"2"-6"-182"-16,3 1-34 16,5-5-13-16,3-2 4 15,2 1-4-15,5-3-2 0,4-4 0 16,7 0 2-16,8-12 5 16,5 4 2-16,12 0 2 15,11 3 1-15,3 3-1 16,6 8 1-16,-1 5 0 15,-9 4 4-15,7 12 6 16,-3 0 1-16,10 8 5 16,4 4-3-16,-1 2-3 15,-1 5 0-15,-8 11-1 16,-1 3-2-16,0 9 5 16,-2 6-7-16,1 7-3 15,-2 2-1-15,-14 4-11 16,-6 1 7-16,-15 9 1 15,-8 7-1-15,-11 8 17 16,-8 3-4-16,-10 10 9 0,-8 8 2 16,-15 2-5-16,-5 4-3 15,-13-1 7-15,-5-5 4 16,-5 1 13-16,-6-2 7 16,3-2-11-16,-1-5-7 15,3-6-21-15,6-8-7 16,0-26-4-16,0-12-2 15,3-29-4-15,-5-14-10 0,1-32-82 16,-2-18-50-16,-6-34-134 16,2-20 159-16</inkml:trace>
  <inkml:trace contextRef="#ctx0" brushRef="#br0" timeOffset="4907">19578 7249 656 0,'-10'11'275'0,"8"-7"-115"15,5-2-157-15,3-11 4 16,10-4 4-16,11-20 5 16,0-16 0-16,16-24-7 15,5-15-3-15,15-25 2 0,8-12-5 16,22-19 7-1,5-11-10-15,7-12 0 0,7-5 0 16,2-9-2-16,8 5 4 16,1-4 4-16,5 1-1 15,0 8 0-15,-3-5 4 16,4 4-8-16,-4 4 2 16,2 1 2-16,-4 10-8 0,-12 9-5 15,-7 10-1-15,-18 19-13 16,-5 5 10-16,-19 22 2 15,-12 10 3-15,-17 26 11 16,-13 10-5-16,-10 21-2 16,-6 9-14-16,-7 6-54 15,-4 8-30-15,-10 3 56 16</inkml:trace>
  <inkml:trace contextRef="#ctx0" brushRef="#br0" timeOffset="5247.61">21283 3791 893 0,'13'-27'290'0,"18"-2"-292"16,30-3-23-16,17-5 25 15,10 2 5-15,7 2-7 16,6 8 3-16,1 7 2 16,3 8-8-16,-11 8 8 0,-20 10-5 15,-13 8 0-15,-21 10 2 16,-8 7-1-16,-14 11 11 16,-7 6-1-16,-13 10 4 15,-10 2-4-15,-11 8-5 16,-9-4-6-16,-5-8-17 15,-2-5-19-15,4-19-64 16,1-6-42-16,5-18 84 16</inkml:trace>
  <inkml:trace contextRef="#ctx0" brushRef="#br0" timeOffset="6456.89">22637 3612 583 0,'16'-15'197'15,"1"-7"-187"-15,3 3-4 0,1-13 8 16,2-1-2-16,2-6 4 15,2-6 1-15,-4-1-5 16,3-2 1-16,-3 1-3 16,-6-2 0-16,1 4-6 15,-9 2 1-15,-2 3-2 16,-3 6-3-16,-11 4-2 16,0 4-4-16,-7 8-5 15,-2 3 4-15,2 5-3 16,-3 4 4-16,0 2 4 15,4 4-3-15,3 0 5 16,8 4 0-16,9 1 0 16,1 2 8-16,11 5-1 15,4 1 3-15,9 4-1 16,6 4-2-16,6 2 5 0,-3 7-5 16,-6 1 1-16,-3 2 2 15,-10 5-4-15,0-3 6 16,-9 0 17-16,0 2 2 15,2-5 7-15,-3-1-2 16,5-7-15-16,-2-6-3 16,4-6 3-16,1-4-3 15,12-8 7-15,3-1 1 0,0-11-14 16,4-6-1-16,-7-12-5 16,-4-1-7-16,-5-4 3 15,-6 2 3-15,-5 3 2 16,-6 2-1-16,-2 7-2 15,-3 5-1-15,-4 10 5 16,0 4-4-16,-6 6 5 16,-6 3 1-16,0 6-15 15,-2 7 7-15,2 5 1 16,12 3-4-16,3 2 12 16,8-1-1-16,17 1-4 15,1-4 8-15,13-7-7 16,6-7-3-16,11-12 7 15,6-8-10-15,13-14-1 16,-1-7 7-16,-4-13-6 0,-3 0 3 16,-16-10 4-16,-9 1-7 15,-9-2-1-15,-12-1-2 16,-12 14 5-16,-6 5 5 16,-14 12-2-16,-3 4-6 15,-8 11-6-15,-4 2-3 16,-1 10 2-16,3 6 6 0,3 6 1 15,4 2-1-15,7 6-2 16,3 3 0-16,11 2 3 16,2 7 3-16,12 0 3 15,3 3-2-15,5 1 3 16,5-1-4-16,-4 3-3 16,-2 3 10-16,-10-2-12 15,-5-3-2-15,-10-7 8 16,-6-4-7-16,-9-9 8 15,-1-1 1-15,1-9-5 16,-2-8 7-16,7-10-8 16,5-5 2-16,9-17-2 15,10-5-4-15,13-19 1 16,7-3 0-16,13-1 5 16,3 2 0-16,3 13 2 0,-7 2-3 15,-5 13 6-15,-2 10-4 16,-16 12 0-16,0 8 10 15,-13 11-6-15,-5 6 1 16,-2 13 6-16,-2 6-10 16,-1 3 0-16,0-1 0 15,3-3-2-15,1-5 0 0,0-3-3 16,2-8-5-16,-3-8-28 16,0-4-27-16,0-11-54 15,-3-5-46-15,-1-17 98 16</inkml:trace>
  <inkml:trace contextRef="#ctx0" brushRef="#br0" timeOffset="6600.38">24408 2853 999 0,'11'5'279'0,"13"6"-482"15,0 3 135-15</inkml:trace>
  <inkml:trace contextRef="#ctx0" brushRef="#br0" timeOffset="8146.44">25312 3244 730 0,'-11'-3'244'0,"8"-4"-222"16,-15 2-23-16,-7-2 6 15,-1-4-2-15,-13 1-15 16,8 5 2-16,-4 4 0 15,2 4 0-15,3 8 9 16,2 3 0-16,3 7 1 16,1 1 3-16,6 4 14 15,4-2 3-15,8-5 1 16,8-3-5-16,7-9 2 16,8-4-2-16,8-7 0 0,3-7 6 15,5-10-15 1,-3-6 9-16,-4-8 9 0,-4-1 9 15,-9-9 19-15,-3-6 12 16,-6-7-2-16,0-5-6 16,-5-4-15-16,1 2-21 15,-3 10-13-15,0 25-1 32,2 16-5-32,0 0 0 0,-6-23 10 0,-1 10-1 0,-2 19-3 15,1 18 2-15,-2 22-9 16,-1 7-1-16,4 15-2 15,4 6 1-15,7 1-4 16,10 0 4-16,9-9-4 16,6-3 1-16,8-9 4 15,2-6-6-15,4-11 6 16,0-8-3-16,0-11 1 16,-4-4 1-16,-4-11 2 15,-2-2-7-15,-10-8 6 16,-3-7 3-16,-2 1 1 15,-6-4 6-15,-1 4-7 16,-1 5 1-16,-5 3-4 16,0 4 5-16,-3 7 2 15,-1 3-2-15,0 4 7 16,-1 2-8-16,0-1 6 0,0 0-9 16,0 3 4-16,-2 17 0 15,-2 29-4-15,8-26 5 16,3-3-9-16,2 1 1 15,4-3-4-15,-2-2 2 16,2-6-1-16,1-4 3 0,0-5 2 16,2-3-4-16,3-6 11 15,-1-4 1-15,4-7 3 16,0-3 7-16,-3-5-5 16,-2-3 0-16,0 1-4 15,0 3-5-15,-7 6-3 16,-3 8 2-16,-5 7-3 15,-1 4 3-15,1 1-6 16,-1 0-1-16,0 0 3 16,0 1 1-16,8 17 5 15,15 27-4-15,-11-29-2 16,8-3 0-16,5-7-3 16,6-5 4-16,7-2 1 15,-5-11-2-15,3-3 4 16,-4-4 0-16,-5-5-2 0,-5 1 4 15,-9-1-2-15,-1 2 1 16,-9 2 0-16,0 3-1 16,-7 6-6-16,-2 3-4 15,-3 6 0-15,-2 2-3 16,-1 4 10-16,-1 2 0 0,-3 5 1 16,5 3-2-1,5 2 0-15,3 2 1 0,5 1-5 16,3 1 6-16,3 0-3 15,2 1-4-15,2-1 4 16,3-1-1-16,6-2-3 16,1-5 4-16,7-5-3 15,-1-2-3-15,-1-13 9 16,3-3 3-16,-3-14 4 16,-3-9 4-16,2-5-7 15,-7-7 0-15,-8-3 1 16,1-1-2-16,-6 1 0 15,-1 3-2-15,-3 10-1 16,5 8-1-16,-7 10 2 16,-6 5 2-16,0 9-2 15,-4 4 3-15,-2 8-4 16,1 10-3-16,-6 11 2 0,-1 4 0 16,1 10 4-16,-2 3-3 15,12 0 1-15,7 0 0 16,17-1-2-16,8-7 0 15,11-4-3-15,2-5-3 16,7-16-8-16,3-4-7 16,7-6-35-16,-1-4-7 0,-1-5-2 15,1-7 1-15,-1-3 17 16,-1-3-7-16,-2-4-20 16,-2 1-8-16,-6-8-16 15,-1-3 3-15,-5-9 30 16,0-3 17-16,-3 1 33 15,-7 6 15-15,-2 12 11 16,-7 4 3-16,-12 8 2 16,5 3-11-16,-13-1 176 15,-1-1-136-15</inkml:trace>
  <inkml:trace contextRef="#ctx0" brushRef="#br0" timeOffset="8489.94">27015 2382 833 0,'10'-5'282'0,"1"5"-266"15,-4 3 15-15,1 10 19 16,-6 5-11-16,-2 14-9 16,-3 6-4-16,-10 18-19 15,-4 10 6-15,0 11 11 16,-1 5-8-16,6-3 1 16,8-5 2-16,12-15-17 15,13-9-1-15,18-14-5 16,10-4-1-16,14-20-14 15,12-11-26-15,7-17-117 16,-1-17 107-16</inkml:trace>
  <inkml:trace contextRef="#ctx0" brushRef="#br0" timeOffset="8610.52">28130 3020 705 0,'6'42'177'16</inkml:trace>
  <inkml:trace contextRef="#ctx0" brushRef="#br0" timeOffset="12790.93">21999 6925 522 0,'-9'-1'212'0,"-2"0"-140"16,10-1-32-16,-2 0-9 16,3 2-9-16,0 0 2 15,0 0 1-15,0 0 6 16,0 0-20-16,0 0-2 16,0 0 8-16,0 0-5 15,6 12 12-15,-3 1-1 0,39 28-12 16,-33-33 2-16,7-5 9 15,3-4 8-15,3-15 25 16,13-9-4-16,13-25-2 16,4-8-19-16,32-15-54 15,1-5-35-15,7 3-112 16,0 1 107-16</inkml:trace>
  <inkml:trace contextRef="#ctx0" brushRef="#br0" timeOffset="13258.84">25655 6924 969 0,'31'-8'316'0,"39"-21"-338"0,19-15-49 16,42-52 48-16</inkml:trace>
  <inkml:trace contextRef="#ctx0" brushRef="#br0" timeOffset="20794.43">26164 6996 691 0,'0'1'214'0,"21"-6"-248"15,-2-8-21-15,15-7-44 16,5-2-40-16,-10-1 91 16</inkml:trace>
  <inkml:trace contextRef="#ctx0" brushRef="#br0" timeOffset="32512.6">23152 1811 640 0,'-18'1'294'0,"10"-2"-160"0,-19-24-17 16,27-4-76-16,0 3 17 16,0-5 22-16,-3 5 19 0,-4 6 11 15,-5-2-1-15,-3 4-15 16,-4-1-17-16,-1 7-34 16,-9 5-8-16,-1 8-20 15,-4 6-4-15,-10 13-12 16,3 8-6-16,1 13 9 15,4 7-1-15,13 4-1 16,6 0 3-16,13-4-5 16,5-4-2-16,13-9 2 15,7-3 2-15,12-16 0 16,10-6 2-16,8-19-4 16,5-15-2-16,7-19 13 0,-6-11 2 15,-3-23 13-15,-4-6 0 16,-12-11-4-16,-5-1-8 15,-6 2-5-15,-10-2-4 16,0 10-6-16,-1 3 3 16,-7 22-7-16,8 16 7 15,-11 23-2-15,-6 10 1 16,0 14-3-16,-6 9 0 16,-3 22 1-16,0 15 1 0,-4 22 3 15,-4 6-2-15,7 3 3 16,2-1-3-16,2 0 1 15,5 3 1-15,9-2 4 16,3-2 1-16,5-14-5 16,6-9-2-16,3-13-4 15,7-10 1-15,7-16 2 16,3-12-1-16,0-13 1 16,-3-11 1-16,-2-13 7 15,-3-4-4-15,-4-10 0 16,-3-7 6-16,-9-1-13 15,-3 5 6-15,-10 8-1 16,-1 14-1-16,-5 16 4 16,-3 5-2-16,-1 16-3 0,-2 5-3 15,0 17 0 1,0 8 4-16,5 1 3 0,2 2-1 16,4-4 0-16,6-8-1 15,4-1 0-15,5-6 0 16,7-7-4-16,4-2-1 15,8-11 3-15,7-3-2 16,-3-14 4-16,-6-2 4 16,-8-7-7-16,-9-4 4 0,-6-7-1 15,-3-2 0-15,-6-3 2 16,-1 0 1-16,1 5-1 16,-1 2-2-16,4 9-2 15,2 5-3-15,1 9-2 16,2 6 2-16,4 4 5 15,0 6-3-15,3 11 3 16,-3 0 0-16,-1 14-8 16,-1-1 3-16,-3 4 1 15,2 0 1-15,0-8 3 16,0 0 1-16,3-13-1 16,6-2 0-16,6-8 6 15,4-5-1-15,9-12-2 16,0-10 4-16,-5-11-8 15,-6-5-1-15,-7-2 8 16,-7 4-6-16,-10 2 7 0,-1 3-2 16,-12 11-5-16,-7 5 3 15,-5 16-6-15,-2 9 0 16,-7 19 1-16,-2 11 0 16,1 12 5-16,2 6 2 15,17-7-9-15,6-8-5 16,20-8-22-16,5-13-4 0,15-8-11 15,3-6-7-15,-3-13-18 16,1-4-25-16,-14-12-41 16,-5-9 79-16</inkml:trace>
  <inkml:trace contextRef="#ctx0" brushRef="#br0" timeOffset="32683.74">23477 1380 1192 0,'-23'11'408'16,"11"-3"-315"-16,16 3-237 16,5-3-82-16,15-4 150 15</inkml:trace>
  <inkml:trace contextRef="#ctx0" brushRef="#br0" timeOffset="33188.71">25015 1382 1040 0,'-24'2'339'16,"-3"2"-345"-16,-11 7 6 15,-4 4 1-15,-7 9 7 16,1 10-2-16,9 9 1 16,4 6 1-16,22 2-6 15,9-3-2-15,22-10 1 16,15-5 0-16,18-18 4 15,10-10 10-15,8-19 14 16,1-14 20-16,3-12 9 16,-4-5-8-16,-7-3-6 15,-8 2-10-15,-15 0 6 0,-17-1 9 16,-14-2-2-16,-9-3-8 16,-14-5-17-16,5 3-8 15,-8 13-8-15,4 9-1 16,7 21 4-16,-1 8 0 15,7 21-5-15,-1 12-1 16,-1 23-6-16,2 11-2 16,-3 5 7-16,3 0 3 0,0-12-5 15,-1-7-8-15,10-11-33 16,-2-11-28-16,6-12-52 16,0-10-34-16,-4-12 96 15</inkml:trace>
  <inkml:trace contextRef="#ctx0" brushRef="#br0" timeOffset="33339.07">25200 1501 976 0,'69'-12'345'15,"16"-4"-281"-15,15-6-71 16,-2 0 75-16,6-2-51 15</inkml:trace>
  <inkml:trace contextRef="#ctx0" brushRef="#br0" timeOffset="34769.94">26751 1486 1005 0,'15'2'350'0,"-12"0"-302"15,-3 0 26-15,-2-4 31 16,1 1-6-16,0 0-33 16,-1-8-20-16,-1-20-35 15,-2-43-8-15,22 20 1 16,-6-4-7-16,-3 1-4 15,0 8-1-15,-11 18-2 16,-4 4 3-16,-7 18-2 16,2 1-2-16,-6 11-8 15,-2 6 1-15,3 5 2 16,1 2 2-16,16-3-3 16,1 0 1-16,17 0 2 15,7 2 1-15,6 2 8 16,10 2 3-16,-5-1 2 15,-3 6-1-15,-11 3 1 0,-5-2 0 16,-5 7-2-16,-1-4 2 16,-4-3 6-16,-2 3-2 15,4-9 4-15,1 1-1 16,7-11-3-16,6-5 2 16,13-6-1-16,5-9 2 15,19-5 9-15,0-7 6 0,2-3 7 16,-4-1 4-16,-23 1-1 15,-6 4 3-15,-17 1 13 16,-6 2 4-16,-10 7-3 16,-7 2-7-16,-11 8-30 15,-6 2-10-15,2 9-8 16,-1 7 0-16,1 5 3 16,6 5 2-16,7 4 0 15,3-2 0-15,10 2 1 16,6-3-1-16,8-8-1 15,13-2-1-15,14-15 2 16,2-6 0-16,9-13 3 16,-1-6 3-16,6-11 1 15,5-4 8-15,11-6 5 16,-9-4 3-16,-15-3 0 16,-8-2 3-16,-32-5 5 0,-2 3-5 15,-10 7 5-15,-2 2-7 16,-4 19-14-16,-2 6 1 15,2 14-6-15,-1 10-4 16,2 11-4-16,1 10 1 16,1 18-1-16,-2 9 2 15,6 12 2-15,6-1 0 16,2-8 1-16,11-6-1 0,3-13 3 16,-4-4-2-16,7-9-1 15,3-4-2-15,3-14-1 16,4-6-3-16,5-9 3 15,4-10 3-15,2-5-5 16,4-5 5-16,-2 0 0 16,-9-1-2-16,-12 5 6 15,-10 3-2-15,-14 7 2 16,-3 6 3-16,-13 4-10 16,-6 8-3-16,-4 12-5 15,1 4 0-15,4 8 0 16,0-3 4-16,6 0-8 15,1-1-3-15,12-3 9 16,6-3-5-16,5-8 5 16,4-4 0-16,7-10 2 0,1-3 1 15,3-8 11-15,4-2 0 16,-5 1 2-16,-3 1 2 16,-6 1 0-16,-5 5 2 15,-7 5-2-15,-2 4-5 16,0 8-8-16,0 3-4 15,2 3 1-15,-1 0 1 16,4 0 4-16,3-1-2 0,6-2-2 16,6 1 3-16,1-11 1 15,3-6 1-15,4-11 0 16,0-5 0-16,4-8 2 16,1-2 2-16,-4-10 1 15,-2-4 3-15,-6-4 1 16,-3-3 6-16,-5 5-6 15,-1 3-2-15,-9 12-2 16,3 9-4-16,-6 13 3 16,-1 7-6-16,0 15-8 15,-2 5 8-15,-2 17-4 16,-4 9 5-16,5 11 8 16,-5 5-6-16,2-4 0 15,8-5 0-15,5-12-1 16,4-6-6-16,9-10-9 0,3-4-16 15,2-10-34-15,5-3-8 16,1-8-37-16,-1-6-17 16,0-6-144-16,-6-4 175 15</inkml:trace>
  <inkml:trace contextRef="#ctx0" brushRef="#br0" timeOffset="34954.71">28635 1339 1043 0,'60'-16'328'0,"9"-8"-355"16,1 3 2-16,-7 1-13 15,-9 5-128-15,-17-3 114 16</inkml:trace>
  <inkml:trace contextRef="#ctx0" brushRef="#br0" timeOffset="35920.86">28923 1245 968 0,'18'15'352'0,"0"-1"-317"15,-3 1 21-15,-6-1 2 16,-5 2-24-16,-1 1-12 16,0 0-7-16,1 2 6 15,-2-3 2-15,1 2 4 16,6-5 17-16,-2-1 5 0,8-2-7 16,-6-2 7-16,13-5-1 15,6-3-3-15,4-6 3 16,7-1-7-16,-3-3-20 15,-4-3-2-15,-6-2-3 16,-7 1 7-16,-8-1 6 16,-7-2 5-16,-1 5-2 15,-3 5-11-15,-1 3-9 16,-2 2-6-16,-4 8-4 16,0 3-3-16,-4 6 0 15,1 8-3-15,2 2 1 16,6-4 1-16,8-6-4 15,4-4 3-15,10-9-2 16,4-2 4-16,5-7 1 16,4-8 2-16,3 0-2 15,2-1 4-15,-1-4 3 16,-1 0-3-16,-10 1 7 0,0-3-5 16,-16 5 7-16,-10 1-3 15,-8 3-17-15,-14 6-9 16,-7 3-24-16,-2 5-2 15,-5 9-9-15,4-4-2 16,9 8 13-16,3-2-5 16,9-8 10-16,7 1 0 0,5-5 1 15,5 1 6-15,7 0 19 16,1-3 11-16,3-1 5 16,3-3 2-16,-3 3 1 15,-2-1-2-15,1-6 6 16,-1 0-3-16,5-5 0 15,2 1-3-15,-6 4-2 16,6 0-2-16,-1 0 0 16,-6 2-4-16,7 0 1 15,-4 3 1-15,-5 6-2 16,8 4 3-16,-8 7-4 16,-1 3 0-16,-1 6-3 15,-5 1 0-15,0 1 5 16,1-1 2-16,-4 0-3 15,-1-6 1-15,1-6-4 0,-5-3-1 16,2-7 7-16,2 0 0 16,-2-4 6-16,0 3-1 15,0 0-3-15,5-11 0 16,9-11-1-16,40-35 2 16,-18 23-3-16,2 0 1 15,5 3-5-15,-1 8 4 16,-6 15 7-16,-4 7-1 15,-4 14 9-15,-6 12-6 0,-17 16 2 16,4 7 1-16,-13 4-8 16,-4-5 3-16,4-16-23 15,-4-11-20-15,6-18-34 16,3-5-40-16,3-21 68 16</inkml:trace>
  <inkml:trace contextRef="#ctx0" brushRef="#br0" timeOffset="36072.61">29107 1078 1253 0,'-32'27'371'15,"16"-2"-456"-15,21-10 36 16</inkml:trace>
  <inkml:trace contextRef="#ctx0" brushRef="#br0" timeOffset="36787.01">30064 1543 1051 0,'19'-28'350'0,"34"-15"-334"15,6-9 5-15,-2-13-8 16,-1 10-1-16,-21 12-11 16,-6 11 7-16,-12 20 22 15,-7 2 7-15,-9 11 3 0,-5 7 2 16,-9 8-3-16,-3 7-2 16,-6 0-5-16,3-1-9 15,-4-3-7-15,2-2-4 16,1 0-9-16,-1-2 0 15,6-4-5-15,2-3 2 16,7-5-2-16,5-1-9 16,6-3 0-16,5 1-3 15,5 0 9-15,2-4 7 0,0 1 0 16,-2-1-1 0,-3 0-3-16,-1 4 3 0,-4 0 6 15,-1-1 2-15,-2 1 0 16,-3 2-4-16,-1-2-3 15,-1 0-1-15,0 0 2 16,-1 0 2-16,1 0-1 16,0 0-1-16,0 0-3 15,0 0 0-15,-2 4 2 16,-2-1 0-16,3 0-2 16,-3 2 2-16,0 3-5 15,3 1 2-15,2 4-3 16,18 25-1-16,0-27 1 15,1 4-5-15,-5 0 5 16,-4-1 0-16,-8 0-7 0,-3-3-1 16,-10 0-14-16,-5-1-10 15,-7-3-35-15,-6-5-33 16,-1-10 67-16</inkml:trace>
  <inkml:trace contextRef="#ctx0" brushRef="#br0" timeOffset="37385.61">30569 1019 1095 0,'1'0'378'0,"-1"3"-334"16,10 6 14-16,2 9 2 15,-5 5 6-15,-2 14-19 16,-4 7-12-16,-10 14-16 16,-2 8-7-16,0-3 1 15,-5-4 0-15,8-7 3 16,2-13 1-16,6-8-2 16,-1-8-2-16,-1-14-6 15,7-2-4-15,-6-8-3 16,7-2 0-16,13-6 10 0,-6-5-1 15,12-5 0-15,0-4-2 16,-4-2-7 0,5 0 3-16,-1 3-6 0,0 6 1 15,-4 9-4-15,-3 7 0 16,-8 5 8-16,-1 6 0 16,-5 7 0-16,3 1 1 15,-1 0 1-15,3-2-1 16,3-3 2-16,1-5-1 0,5-7-5 15,1-2-2-15,7-13 0 16,-2 0 1-16,1-6 2 16,9-2 0-16,-6-1 4 15,-4-1 6-15,-3-1 0 16,-14 0 6-16,-6 5-5 16,-1 3-4-16,0 9-7 15,-1 6-11-15,-1 10 6 16,4 4-9-16,-4 8 7 15,2-1-4-15,0-2-27 16,-3-2-15-16,3-7-55 16,2-3-32-16,13-11 88 15</inkml:trace>
  <inkml:trace contextRef="#ctx0" brushRef="#br0" timeOffset="37535.65">31047 1057 625 0,'-1'13'14'16,"6"0"-139"-16</inkml:trace>
  <inkml:trace contextRef="#ctx0" brushRef="#br0" timeOffset="37985.57">31279 1349 989 0,'15'37'369'0,"-4"3"-282"15,1 4 11-15,-1 4-34 16,1 2 0-16,0-1-32 15,-2-2-4-15,-5-10-10 16,-3-5-12-16,-2-6-6 16,-2-7-1-16,-1-4 3 15,-1-6 3-15,0-9 14 0,0-3 6 16,-1-14 2-16,4-1 0 16,6-10-7-16,2-5-3 15,4-12 1-15,5-6-1 16,0-8-3-16,0-1-6 15,11 2-2-15,-8 0-3 16,3 5-3-16,0 7-1 16,-8 16-6-16,4 8 0 0,-1 16-2 15,3 7 2-15,-1 14-4 16,-5 5 5-16,-5 12-3 16,-4 0 5-16,-16 1 0 15,-11 0-11-15,-21-11-15 16,-17 2-20-16,-16-8-56 15,-1-1 48-15,-3-1 24 16</inkml:trace>
  <inkml:trace contextRef="#ctx0" brushRef="#br0" timeOffset="39022.44">28280 2641 1027 0,'-5'-11'407'0,"4"5"-280"16,1 3-8-16,1 4-50 15,-1-1-29-15,0 0-32 16,5 23-8-16,4 46-1 15,-10-17 3-15,-4 8-8 16,-1 3 6-16,-6 13 0 16,-2-2-1-16,0-6 4 15,-6-7-3-15,-1-20 2 16,1-7 0-16,3-12 2 16,0-7 3-16,13-13 8 15,3-6-2-15,16-19-8 0,14-5-3 16,11-13-6-16,10-5-1 15,-2-1-3-15,-3 2-1 16,-9 12 1-16,-10 9 3 16,-11 13 4-16,-5 10 3 15,-10 12-2-15,-5 6 2 16,-11 12 6-16,-4 5-1 16,-4 0-1-16,-2 0 0 0,6-4-2 15,2-7-3-15,8-5 0 16,4-1-2-16,8-8 1 15,8-1 6-15,13-7-6 16,6-3 3-16,15-9 3 16,4-3-1-16,15-5 2 15,6 1-1-15,2-7-3 16,-3-1-1-16,-16 0 7 16,-8-3-2-16,-19 10 1 15,-7 2 5-15,-14 5 14 16,-6 1 3-16,-10 3-6 15,-6 2-8-15,-8 10-22 16,-7 12-5-16,-1 6 5 16,1 5 1-16,9 3 5 15,9-1 0-15,12-5-11 16,11-4 1-16,15-10 1 0,7-8 2 16,18-11 7-16,-2-9 1 15,15-13 4-15,7-6 5 16,7-10 17-16,0-1 1 15,-12-3-7-15,-13 0 1 16,-20 4-8-16,-12-3 0 16,-15 4 7-16,-9 3-8 0,-9 8-2 15,-2 5-2-15,0 15-8 16,4 9 4-16,-1 14-12 16,4 10-1-16,0 13 5 15,4 4-4-15,2 7 6 16,7-2-4-16,-1 4-18 15,-1-1-11-15,7-6-26 16,-5 0-12-16,4-11-30 16,3-5-16-16,1-12-4 15,-3-13 64-15</inkml:trace>
  <inkml:trace contextRef="#ctx0" brushRef="#br0" timeOffset="39181.9">29198 2850 943 0,'-2'0'366'16,"5"1"-253"-16,17 3-57 0,5-4 4 15,14-1-27-15,10-5-8 16,-1-5-58-16,2 2-26 16,2-2 35-16</inkml:trace>
  <inkml:trace contextRef="#ctx0" brushRef="#br0" timeOffset="39667.18">29578 2785 1030 0,'-1'0'367'0,"0"0"-308"15,1 8 16-15,3 5 9 16,13 31-19-16,-9-21-31 15,-7 1-18-15,2 5-8 16,1-3-2-16,-1-1-8 16,0-2 2-16,5-8-4 15,0 1-1-15,4-12 9 16,8-3 3-16,-5-9-2 16,8-5 4-16,2-9-5 15,1 1-2-15,7-5 1 16,-7 2-1-16,-3 2 1 0,-4 2 2 15,-8 6 14-15,-2 5 5 16,-7 5 1-16,-1 4-2 16,-2 7-16-16,1-7-7 15,-1 5 2-15,-5 16-1 16,-3 28-2-16,11-28-2 16,10-5-8-16,4-3 1 15,7-9 10-15,7-2 3 0,5-14 2 16,-1-2 1-16,2-10-1 15,-1-5 0-15,-10-2 1 16,2-3 0-16,-11 4-19 16,-8 2-15-16,-6 10-33 15,-8 3-24-15,-4 9 185 16,1 5-94-16</inkml:trace>
  <inkml:trace contextRef="#ctx0" brushRef="#br0" timeOffset="40476.92">30234 2905 920 0,'35'-8'381'16,"6"-3"-194"-16,4 0-111 0,7-3 15 16,-7-2-22-16,-3 1-16 15,-1-1-28-15,-15-1-5 16,-11 1-1-16,-4-1 0 15,-15-1 2-15,0 0 0 16,-7 6-4-16,-13 4 0 16,-8 11-6-16,-4 7-3 15,-10 14-8-15,5 5-2 16,2 12-1-16,2 5-1 0,13 2 4 16,10-1 1-16,18-7-1 15,2-6 0-15,25-13 3 16,3-7 0-16,15-17-1 15,18-9 3-15,13-19-5 16,4-4 4-16,4-9 7 16,-3-1 5-16,-10 3 0 15,-5 2 4-15,-16 1-9 16,-9 3-7-16,-25 9 2 16,-9 3-4-16,-19 13 4 15,-14 4-1-15,-12 17-6 16,-5 7-3-16,-6 11-5 15,4 4 5-15,4 3 4 16,8 3-2-16,13 2-11 16,3-2-6-16,18-5-15 0,9-8 0 15,17-13 1-15,11-9 2 16,11-14 15-16,5-5 6 16,9-10 22-16,-4-3 8 15,-10-3 8-15,-8 3 6 16,-20 1-4-16,-7 4 0 15,-10 5 8-15,-5 3-5 0,-5 7-9 16,-2 3-7-16,-4 8-22 16,-2 4-3-16,-1 8 3 15,-1 5-1-15,-1 4 9 16,1 0 1-16,3 1-6 16,4-1 5-16,2-3-15 15,3-2-3-15,2-7-9 16,-1-6-11-16,2-6 15 15,3-6 0-15,1-9 13 16,1-5 5-16,5-7-3 16,-1 0 3-16,8-10-1 15,6 2 3-15,7 0 0 16,5 3 1-16,3 18 2 16,2 7-2-16,-8 19-4 15,-5 13-4-15,-13 18-35 16,-12 6-23-16,-18 10-46 15,-6-4 652-15,-12-9-421 16</inkml:trace>
  <inkml:trace contextRef="#ctx0" brushRef="#br0" timeOffset="41045.78">27228 4248 1141 0,'10'34'375'0,"10"11"-375"16,0 2 6-16,-7 3 35 15,0 0 4-15,-1-10-1 0,4-1 4 16,0-13 7-16,0-5-1 15,6-13 7-15,2-8-3 16,15-13-4-16,10-10-1 16,12-15-16-16,1-9-11 15,3-13-16-15,-8-4-6 16,-18 3-2-16,-7 4 2 0,-25 15-3 16,-5 8 3-16,-16 16-2 15,-6 8 2-15,-11 11-7 16,-6 6-2-16,-6 13 3 15,9 9-2-15,10 7 4 16,10 4 0-16,22-5-6 16,1-1-1-16,27-5-24 15,4-7-16-15,11-10-79 16,6-9 627-16,-4-16-399 16</inkml:trace>
  <inkml:trace contextRef="#ctx0" brushRef="#br0" timeOffset="41502.58">28566 4042 1098 0,'33'-3'428'16,"-13"-8"-213"-16,-15-1-218 15,-7-1 28-15,-13-4 6 16,-19 0-6-16,3 1-6 16,-14-2-5-16,0 4 0 0,4 5 5 15,0 1 1-15,2 8-9 16,5 4-2-16,6 10-4 16,5 6-3-16,7 10-1 15,4 3-1-15,5 10-4 16,11 1-1-16,6 7 8 15,4 5-2-15,0 10 3 16,-8 5-1-16,-2 4-3 16,-2-1 4-16,-6 0 0 15,-4-2 12-15,-6-3 10 16,-3 3 10-16,1-13 3 16,8-8-1-16,9-16-11 15,9-11-9-15,21-13-4 16,1-9-12-16,18-10-3 15,3-11-27-15,7-7-58 0,2-4-17 16,1-5-66-16,-2 0 100 16</inkml:trace>
  <inkml:trace contextRef="#ctx0" brushRef="#br0" timeOffset="42039.93">28644 4189 1315 0,'5'2'436'16,"0"8"-432"-16,4 13-4 16,2 6 9-16,1 15-4 15,-7 5 1-15,3 4-5 16,-3 0-2-16,-5-3 6 15,3-4 1-15,-6-6 7 16,4-5 5-16,-4-15-4 16,5-6 0-16,6-14-2 15,1-11-2-15,9-12-1 16,-4-8-4-16,4-11-8 16,-4-1-5-16,-1-6-6 15,3 3 3-15,-1 4 5 0,-1 4 1 16,6 17 2-16,-7 3 0 15,0 14-1-15,0 5 1 16,-3 8 4-16,2 4-1 16,-3 7 1-16,-4 2 2 15,-9 6-2-15,-6 1 3 16,-11 3 2-16,-4-1 4 16,-9-5 7-16,-1-5 4 0,-1-5 3 15,2-3-2-15,17-5-6 16,2-4-5-16,22-5-9 15,16-1-7-15,21-6-2 16,12-2-11-16,18-4-22 16,5-1-6-16,6-7-39 15,1 0-36-15,-16-4-29 16,-10-6 82-16</inkml:trace>
  <inkml:trace contextRef="#ctx0" brushRef="#br0" timeOffset="42433.95">29141 3903 1083 0,'30'0'388'0,"14"-4"-259"0,5 5-71 15,2 4 31-15,2 3 10 16,-2 9-34-16,0 3-21 15,-14 10-29-15,-12 8-5 16,-11 5-7-16,-8 3-3 16,-10 4 6-16,4 4-3 15,-6 5 4-15,1 1 2 0,2 4 4 16,1-6-2-16,7-7-6 16,3-5 0-16,6-7-4 15,3-7 6-15,0-1 9 16,1-5 2-16,-6-5 3 15,-7 1 0-15,-8-1 8 16,-21-3 0-16,-13 2-8 16,-12 0 0-16,-21-4-15 15,4 1-11-15,-8-11-19 16,2-6-24-16,14-12-63 16,11-9-37-16,39-15 92 15</inkml:trace>
  <inkml:trace contextRef="#ctx0" brushRef="#br0" timeOffset="42897.09">30951 4273 1039 0,'-24'20'388'15,"-12"1"-311"-15,-6 0 11 0,-5-7 4 16,-1-5-27 0,0-5-31-16,2-6-10 0,2-13-19 15,-1-3-1-15,6-15 8 16,0-1 6-16,11-3 10 16,10 0 9-16,19 3-8 15,9 2-2-15,27 11-12 16,5 0-8-16,13 9-3 15,3 4-2-15,-14 9-4 16,1 14-1-16,-18 14-4 16,-6 10-3-16,-20 11 5 15,-8 6-3-15,-18 12 10 16,-8 2 7-16,-14 0 8 16,0-4 9-16,-2-12 2 15,2-6-3-15,14-15-5 16,7-4-12-16,29-12-8 15,18-10-6-15,40-13-25 0,16-12-20 16,21-17-49-16,14-4-25 16,6 0-32-16,-3 4-36 15,-23 13 130-15</inkml:trace>
  <inkml:trace contextRef="#ctx0" brushRef="#br0" timeOffset="43479.1">27861 5456 1162 0,'1'8'445'16,"6"5"-300"-16,3 13-82 15,-1 0 15-15,2 14-11 16,1 6-9-16,4 14-18 16,-1 8-3-16,3 5-10 0,-1 4-4 15,-2-12 3-15,6-4-2 16,10-11 4-16,11-10 1 15,14-7-15-15,6-9-6 16,7-16-6-16,-1-12-3 16,8-24 1-16,4-8 0 15,8-16-4-15,-4-6-3 16,-17-9-1-16,-6 0 2 0,-26-2-1 16,-8 0-1-16,-15 10-6 15,-12 6 0-15,-14 13-8 16,-10 7-3-16,-12 18-10 15,-8 7 1-15,-14 18 12 16,1 13 3-16,-3 14 17 16,6 6-2-16,11 9-1 15,8-1 5-15,21-4 5 16,7-3 1-16,18-14-2 16,13 0-2-16,24-17 3 15,13-6-7-15,22-9-55 16,3-11-36-16,-2-9-84 15,-4-2-29-15,-6-12 134 16</inkml:trace>
  <inkml:trace contextRef="#ctx0" brushRef="#br0" timeOffset="43981.95">29969 5283 1129 0,'0'-19'388'0,"-9"-5"-365"16,-5 1-3-16,-14-4 4 16,-1 4-7-16,-7 6-8 15,-5 2-3-15,-6 7-1 16,-7 5 0-16,-5 10 23 15,-5 7 13-15,0 11 17 16,6 7 7-16,9 8-16 16,10 3-6-16,8 6-21 15,6 1-5-15,9 4-8 16,4 4-5-16,7 5 3 16,4 4-1-16,2 5 8 15,4 0 4-15,4 3 2 16,1 3 3-16,0-1-4 15,0 1 1-15,1-4 4 0,0-6-2 16,4-9-1-16,-2-5-6 16,2-7-6-16,3-7-4 15,4-2 0-15,0-5 1 16,7-6-9-16,2-3 2 16,2-7-6-16,6-1-7 15,3-7-27-15,-1-4-12 16,6-7-33-16,-2-6-24 0,-1-13 630 15,-1-6-415-15</inkml:trace>
  <inkml:trace contextRef="#ctx0" brushRef="#br0" timeOffset="44659.95">29987 5472 860 0,'54'18'375'0,"-36"-3"-109"15,-5 12-239-15,-9 10 8 16,-6 14 4-16,-5 4-7 16,-9 9-9-16,1 1-8 15,-7-4 4-15,-2 2 4 16,8-17 10-16,2-8 3 16,11-15-10-16,-2-10-2 0,3-10-8 15,2-1 2-15,-1-12 8 16,2-8-3-16,4-16-3 15,6-6-6-15,1-11-9 16,4-3-2-16,6-4 0 16,-2-3-1-16,9 10-6 15,4 5 3-15,5 17-1 16,1 9-2-16,0 14 8 16,-1 8-3-16,-5 14-1 15,-2 7-6-15,-8 8-7 16,-6 6-3-16,-11 3-1 15,-6 2 2-15,-14 0 3 16,-7-3 1-16,-11-5-3 16,-2-3-1-16,-9-8-2 15,-4-2 3-15,1-12 5 16,3-5 7-16,9-7 6 0,7-4 6 16,21-2 10-16,5-1-2 15,16 1-8-15,16-1-3 16,17 6-6-16,12 2-1 15,10 3 4-15,0 5-6 16,7 5-13-16,-2-1-13 16,2 5-28-16,-2-7-7 15,-13-2-19-15,-7-4-14 16,-13-12 67-16</inkml:trace>
  <inkml:trace contextRef="#ctx0" brushRef="#br0" timeOffset="44869.97">30932 5719 1241 0,'70'43'444'0,"-20"-38"-348"16,7-4-62-16,3-8-29 15,-4-6-37-15,-6-4-111 16,-5 0-101-16,-9-5 154 16</inkml:trace>
  <inkml:trace contextRef="#ctx0" brushRef="#br0" timeOffset="45266.25">31761 5357 1131 0,'23'-4'448'16,"3"1"-242"-16,3 0-187 16,-2 5 6-16,-6 2-7 15,-9 2-12-15,-6 12-7 16,-8 2-1-16,-8 9-6 15,0 3 1-15,-9 4 11 16,3 4-2-16,-4 1 12 16,-1 2 4-16,4-3 4 15,-6 4 7-15,-4-7-14 16,-1-2-4-16,-3-2-6 16,2-5-6-16,8-9 8 15,4-4 0-15,14-13 3 16,13-8-6-16,22-10-4 0,14-5-7 15,23-7-28-15,8-2-9 16,24-1-31-16,0-3-17 16,-10 2-137-16,-9-5 154 15</inkml:trace>
  <inkml:trace contextRef="#ctx0" brushRef="#br0" timeOffset="45689.64">32108 4991 1077 0,'32'-7'456'15,"10"-1"-172"-15,7 4-224 16,5-3 9-16,-2 2-7 15,5 3-17-15,-3-1-20 16,-4 6-9-16,-7 7-12 16,-10 5-3-16,-7 10-1 15,-5 7-1-15,-6 15 6 16,-3 3-2-16,-5 17 1 16,-2 6-3-16,-2 4-1 0,3 3 1 15,2 2-4-15,1 1 4 16,-1 4-1-16,2-2 0 15,-8-7 5-15,0-1 4 16,-7-7-6-16,-11-4 1 16,-16 0-15-16,-14-7-14 15,-24-10-22-15,-8-5-15 16,-15-13-25-16,-4-8-22 0,-13-13-37 16,-13-6-15-16,-2-8 100 15</inkml:trace>
  <inkml:trace contextRef="#ctx0" brushRef="#br0" timeOffset="46177.43">31502 5456 895 0,'0'-1'340'0,"0"0"-257"16,0 0 10-16,17-8 0 15,30-14-12-15,-15 6-12 16,3 1 0-16,7-2-5 16,-6 2-10-16,-2 3-17 15,-6 2-14-15,-6 7-9 16,0 4 3-16,-7 10-4 15,-4 10 2-15,-7 9-12 16,-6 4-2-16,-10 6-3 16,-2-1-12-16,-6-5-22 15,1-3-13-15,-1-7-32 16,-1-5-5-16,2-6-24 16,-2-5 64-16</inkml:trace>
  <inkml:trace contextRef="#ctx0" brushRef="#br0" timeOffset="50662.97">28126 7809 979 0,'16'-21'381'0,"17"-8"-254"0,-4-3-13 16,8-6-4-16,2-3-19 15,-9-8-45-15,2-7-10 16,-8-9-30-16,0-1-6 15,-4 1-4-15,-2 2-4 16,-4 6 3-16,-5 2-2 0,-10 12-4 16,-7 3 1-16,-9 20-6 15,-5 12-1-15,-4 17-4 16,-3 9 0-16,3 10 5 16,4 2-1-16,8 2 8 15,4-1 2-15,9-2 1 16,2-1 3-16,8-1 2 15,5 5 0-15,-1 0 1 16,5-1 0-16,-2 10-5 16,-3 0-7-16,-4 5-7 15,-7 7-3-15,-6-9 2 16,-2-6 7-16,1-5 10 16,1-12 2-16,7-5 1 15,3-5 0-15,12-13-1 16,8-7 0-16,11-15 2 15,9-3 0-15,13-9-2 16,4-6 1-16,3 0 4 0,-8-5 8 16,-15 5 6-16,-8 4 5 15,-16 11 7-15,-7 7 0 16,-10 9 3-16,-5 5-6 16,-9 7-14-16,-4 4-5 15,-6 15-13-15,-4 6-3 16,0 6 5-16,3 9-2 15,8 2 5-15,8 0 1 0,16 5 0 16,3-4-2-16,9-9-4 16,5-2 3-16,10-12-2 15,7-9 3-15,13-12 2 16,2-11-1-16,13-14 1 16,4-3 1-16,-10-7-1 15,-5-2 5-15,-27-4 13 16,-10 0 8-16,-17-2 8 15,-6 5-6-15,-6 9-13 16,-2 8-5-16,-2 10-10 16,-2 3 1-16,3 9-4 15,4 6-4-15,3 11 1 16,6 5 1-16,2 12 9 16,2 4-1-16,5 2-4 15,-1 2 0-15,-7-3-2 0,1-1 2 16,-7-6 1-16,1-4 1 15,-2-6-6-15,-2-4 0 16,0-5-4-16,0-3 2 16,1-13 0-16,-2-3-1 15,2-16-1-15,-2-8-2 16,10-7 3-16,5-6 2 0,10-4 8 16,3-3-1-16,4-6-2 15,1 2 0-15,3 5-2 16,-1 8 5-16,4 16 7 15,-2 7 2-15,4 15 1 16,-2 8-5-16,-13 16-5 16,4 9-3-16,-20 11 0 15,1 7 0-15,-6 2-4 16,-6-5 4-16,-3-8-2 16,-4-6 1-16,5-15-1 15,-1-4 1-15,0-10 6 16,2-8-3-16,-4-10 7 15,6-6-1-15,13-12-3 16,2-5-3-16,12-9 0 16,-1-3 2-16,6 4-6 15,3 3 3-15,-4 12-4 16,0 6 2-16,-3 12-1 0,-3 9 2 16,-3 13 0-16,0 13-2 15,-6 15 5-15,-4 9 0 16,-2 13 0-16,-3-1 2 15,-3-3-7-15,1-6-1 16,1-10 0-16,1-13-1 16,4-11 6-16,2-5-2 15,4-13 9-15,5-4 3 16,7-11 2-16,1-6 3 0,10-14-6 16,-2-4-1-1,1-5-7-15,-4 1 2 0,-12 8 4 16,-3 11-1-16,-7 17 3 15,-3 4 1-15,0 14-9 16,-3 8-1-16,-2 9-3 16,2 9-2-16,2 1 8 15,3-2 0-15,10-9-2 16,-1-7-2-16,10-9-5 16,1-2 1-16,-2-9 3 15,-1-3 2-15,-9-11 6 16,1 2 2-16,-12-9 15 15,-5-3-1-15,-13 1-5 16,-14-6-4-16,-6 5-24 16,-1 6-14-16,-3 6-44 0,7 11-28 15,3 9-48-15,8 6-24 16,8 8 109-16</inkml:trace>
  <inkml:trace contextRef="#ctx0" brushRef="#br0" timeOffset="51209.46">30557 7431 841 0,'14'-9'422'16,"-3"-1"-29"-16,0 6-347 15,-7-1 5-15,-6 7-20 16,2 3-12-16,-2 4-9 15,8 10-4-15,-3-2-4 16,3 6 1-16,3-1-3 16,-18-8-3-16,9-2 2 15,1-4 1-15,-7-7 11 16,9 0 4-16,8-2 6 16,-9-6 0-16,8 0-8 15,-3-9-1-15,-2 1-12 0,2-2 0 16,7-5-1-1,1 4-2-15,5-4 3 0,3 4 0 16,-4 5-1-16,4-1 1 16,-1 7 0-16,1 1-3 15,5 3 2-15,1 0-4 16,1 3 3-16,10 0 1 16,8-8 1-16,0-1 0 0,0-8 2 15,-6-2 0-15,-13-3 0 16,-3 0 1-16,-11 2-2 15,-8-6 1-15,-8 10-2 16,-3 4 1-16,-12 11-5 16,-9 12-1-16,-5 16-3 15,1 14 1-15,1 16 5 16,10 6-2-16,7 2-4 16,11-3-15-16,20-9-13 15,7-10-19-15,15-13 39 16,-10-10 2-16</inkml:trace>
  <inkml:trace contextRef="#ctx0" brushRef="#br0" timeOffset="52449.16">28896 8603 1098 0,'7'2'405'0,"8"-2"-332"16,2-5 11-16,6-7-14 15,10-3-16-15,6-7-20 16,5-3-13-16,-1-2-9 16,-9-1 0-16,-13-4 2 15,-9 2 5-15,-14-2 10 16,-5 5 1-16,-9 12 1 16,-6 2-5-16,-10 18-15 15,-5 8-2-15,-5 17-9 16,3 11 0-16,6 9 0 15,5 0 4-15,13-1-3 16,5-3-1-16,14-11 0 16,4-7-4-16,16-11-1 15,13-6 1-15,9-13-1 0,6-5 1 16,6-15 10-16,-8-6 2 16,-4-9 7-16,-4 1-1 15,-13-9 4-15,-3-2 0 16,-9-8 5-16,-5-5-2 15,-8 10 1-15,-2 3-2 16,-2 20-3-16,-1 8 3 0,-4 11-2 16,1 8-1-16,-3 20-10 15,-2 13-1-15,2 28-4 16,-3 7 0-16,5 12 1 16,-3 3-3-16,-4 6 0 15,3 4-1-15,-1-1-5 16,5-6-2-16,6-8-8 15,3-12-12-15,7-14 5 16,4-12 2-16,10-25 2 16,4-10 12-16,6-25 4 15,3-12 3-15,4-19 6 16,-1-7-3-16,-1-15-14 16,-6 0-6-16,-25 6-3 15,-9 4-6-15,-15 18-18 16,-19 10-8-16,-8 15-16 15,-3 10-2-15,-14 11 25 0,9 5 10 16,7 7 23-16,6 0 12 16,19-5 16-16,12-2 1 15,19-9 0-15,12-8 3 16,20-11-5-16,11-6-2 16,20-13 11-16,9-7-1 15,0-5 9-15,-3 0 8 16,-14-1-3-16,-10 8 2 0,-10 6-15 15,-8 7-4-15,-13 15-8 16,-9 5-2-16,-11 15-4 16,-3 9 0-16,-14 21 0 15,-3 12-4-15,-12 17 2 16,0 7 0-16,2-3 0 16,-1-5 2-16,7-4-5 15,1-5-1-15,10-4 0 16,5-4 0-16,7-12 2 15,5-7 0-15,9-15-3 16,2-9 1-16,5-19 0 16,7-7 3-16,1-13-1 15,5-4-3-15,-8-4 8 16,-6 0-2-16,-25-5-3 16,-17-4 2-16,-16 4-5 0,-10 3 3 15,3 20-2-15,0 11-2 16,5 20-1-16,2 11-3 15,7 16-1-15,7 7 0 16,12 8 2-16,8-4 0 16,24-5-1-16,6-8 5 15,24-13-13-15,12-5-6 16,9-15-4-16,3-3-17 0,-11-5-29 16,-11-7-24-16,-13-2 8 15,-11-3 41-15</inkml:trace>
  <inkml:trace contextRef="#ctx0" brushRef="#br0" timeOffset="52948.01">30341 8427 860 0,'4'10'329'15,"3"0"-207"-15,1-6-24 16,0-2 21-16,2-2-4 16,3-7-27-16,2-6-8 0,1-10-19 15,-3-3-6-15,0-5-12 16,-2 1-2-16,-4 4-16 16,-6 2-1-16,-10 6-11 15,-7 6-6-15,-10 12-7 16,-3 7-9-16,-5 18 3 15,-1 9-1-15,3 19 6 16,7 0 1-16,10 0 0 16,9-3-3-16,16-16-18 15,9-4-8-15,15-16-20 16,6-7-10-16,8-12-14 16,8-8-19-16,2-11 63 15,4-3-293-15,-9-12 248 16</inkml:trace>
  <inkml:trace contextRef="#ctx0" brushRef="#br0" timeOffset="53409.68">30861 8217 1016 0,'11'-4'405'16,"-2"-1"-262"-16,-1 2-15 15,-8 3-11-15,-5-5-28 16,-6 6-49-16,-5 3-25 15,-5 9-30-15,-5 6-4 0,-3 7 8 16,-5 7 6-16,4 11 6 16,3 6 7-16,7-1-2 15,13-2 4-15,12-15-4 16,7-10-2-16,17-11 7 16,1-11-5-16,10-14 0 15,8-5-4-15,12-18 8 16,0-6 9-16,1-8 18 15,-6-6 10-15,-17 4-15 16,-2 5-3-16,-24 5-7 16,-1 7 3-16,-15 10 2 15,-4 5 1-15,-7 15-7 16,2 4-9-16,-2 9-5 16,4 9-2-16,2 9-7 0,-10 5 4 15,11 10-2-15,-1 4 1 16,15 5 3-16,3 3-5 15,-5-7 1-15,5-6-5 16,-5-12-11-16,7-6-12 16,9-12-43-16,-2-6-24 15,1-11-66-15,-2-7-23 16,-8-10 116-16</inkml:trace>
  <inkml:trace contextRef="#ctx0" brushRef="#br0" timeOffset="53546.71">31074 8310 704 0,'-6'5'383'16,"14"-3"-10"-16,3-3-298 15,13-7-19-15,13-9-68 16,7-5-49-16,7-4 35 16</inkml:trace>
  <inkml:trace contextRef="#ctx0" brushRef="#br0" timeOffset="54202.66">31782 8179 1110 0,'13'6'398'15,"-3"3"-352"-15,-5 0 0 16,-3-3-24-16,-2 8-7 15,-2-7-7-15,0-2-3 16,1-1-5-16,1-3 2 16,0-1 11-16,0 0 8 15,0-1 23-15,1 0 7 0,19-2-4 16,20-10-7-16,-23 5-17 16,-3 1-13-16,-5 4-6 15,0 2-4-15,-9 1-11 16,-6 0 2-16,-10 3-2 15,-9 7 0-15,-8 4 9 16,1 5 2-16,-3-2 4 16,8 1 3-16,8-10-5 15,9-1-1-15,14-13-1 16,10-10-1-16,15-9 5 16,8-10 2-16,15-5 6 15,1-5 6-15,8 2 22 16,-5 1 3-16,-7 4 6 15,-4 4-2-15,-14 16-15 16,-5 3-3-16,-12 12-8 16,-3 6-3-16,-7 14-8 0,-2 8-2 15,-3 19-7-15,-5 10 1 16,-11 10-1-16,2 10 1 16,-5 11-2-16,-1-1-1 15,8 3 1-15,-2-4-13 16,10-11-5-16,5-5 1 0,5-18 1 15,7-10 13-15,4-14 6 16,0-9-2-16,-4-11 9 16,-2-2 5-16,-6-7 7 15,-4-2 8-15,-8-6-14 16,-7-1 0-16,-25-2-27 16,-11 4-32-16,-24 15-78 15,-12 6-44-15,-10 15 97 16</inkml:trace>
  <inkml:trace contextRef="#ctx0" brushRef="#br0" timeOffset="54755.53">29383 9982 1140 0,'-7'-3'414'0,"5"0"-351"16,2 0-8-16,-1 0-11 15,1 3-19-15,0 0-8 16,0 0-5-16,3 29-8 16,5 35 4-16,-4-17-4 15,1 0-3-15,-2-2 2 16,4 0 3-16,3-19 0 16,3-4 6-16,5-10 5 15,3-8 4-15,4-8 14 16,8-7 0-16,10-16-5 15,4-8-7-15,-5-17-27 16,-6-6-13-16,-21 0-12 16,-7 0 0-16,-14 11 13 15,-9 10 7-15,-10 14 9 16,-4 10 0-16,-9 12-1 16,5 4 1-16,2 8 2 0,8 3 0 15,16 10-1-15,-1-2-2 16,12 1-2-16,8 0-3 15,17-8-12-15,6 0-16 16,14-5-51-16,-2-5 14 16,3-7 37-16</inkml:trace>
  <inkml:trace contextRef="#ctx0" brushRef="#br0" timeOffset="55233.82">30305 9700 988 0,'20'-26'379'0,"-3"-2"-257"16,2 3-44-16,-17 1 4 15,-2 3-15-15,-11 8-22 16,-9-4-10-16,-4 11-21 15,-5 0-2-15,-5 8-3 16,0 8 3-16,-12 8 15 16,3 9 13-16,-3 10 12 15,6 11 5-15,11 6-7 16,4 4-13-16,12 6-14 0,3-1-7 16,10 4-14-16,3 1 1 15,3 2-1-15,2 1-1 16,-4-2 5-16,-3-4-1 15,-3-3-2-15,-3-4 1 16,1-4-3-16,0-9 0 0,4-17-5 16,0-3-1-16,5-13-1 15,10-1-2-15,9-3 1 16,5-6 1-16,8-5 4 16,0-8-1-16,5-6-22 15,2-4-14-15,-3-1-37 16,1 2-20-16,-7 0-23 15,-3 2 648-15,-10-5-411 16</inkml:trace>
  <inkml:trace contextRef="#ctx0" brushRef="#br0" timeOffset="55769.91">30327 9904 1306 0,'15'-14'479'0,"2"5"-411"15,-6 6-29-15,-4 3-4 16,-5 12-30-16,-1 2-2 16,-3 16-1-16,-1 8 1 15,-2 6-1-15,-1 6 2 16,4-1 2-16,-3-6 5 0,0-5 12 15,1-8 5-15,-3-8-1 16,4-3-7-16,-1-9-9 16,2-4-11-16,3-6-13 15,-1-5-5-15,7-9-11 16,3-7 4-16,5-19 10 16,5 1 8-16,7-6 10 15,6 0 4-15,9 13 8 16,-8 2 1-16,0 14-3 15,-7 4-2-15,-17 11-16 16,2 8-3-16,-19 9-4 16,-6 8 0-16,-7 11 9 15,-17 3 3-15,-4 2 1 16,0-1-4-16,2-7 2 16,13-4-3-16,9-11 3 15,5-5 7-15,10-7-2 0,1-2 0 16,14-4-3-16,5 1 1 15,15-7 5-15,14 1-12 16,5-8-30-16,0-4-29 16,3-3-64-16,-8-4 240 15,-6 0-103-15</inkml:trace>
  <inkml:trace contextRef="#ctx0" brushRef="#br0" timeOffset="55977.08">30996 10040 1045 0,'-2'3'385'0,"15"0"-309"15,-2-3-16-15,0-4 12 16,3 0-14-16,7-3-8 16,-3 0-12-16,12-2-34 15,-1-1-31-15,-8 1-78 16,4-5-32-16,-6-1-160 15,-1 1 187-15</inkml:trace>
  <inkml:trace contextRef="#ctx0" brushRef="#br0" timeOffset="56191.83">31412 9829 1059 0,'10'11'448'0,"-2"0"-267"16,-1 5-85-16,4 4-15 16,-12 9-50-16,-2 6-16 15,-6 6-26-15,-6-3-3 0,4-3-29 16,2-4-11-16,3-12-31 16,9-6-26-16,1-17 73 15</inkml:trace>
  <inkml:trace contextRef="#ctx0" brushRef="#br0" timeOffset="56519.15">31613 9529 939 0,'11'-25'387'0,"9"14"-249"15,0 5 4-15,4 8-22 16,2 7-10-16,3 9-13 15,0 0-12-15,0 10-43 0,0 0-19 16,-7 6-26-16,-4 4-10 16,-13 9 7-16,-2 7-3 15,-7 6 2-15,-4 4 0 16,0 8-11-16,-1-2 2 16,4 10-5-16,5-4 3 15,5-5 3-15,4-2 0 16,-4-6 2-16,3 3-4 15,-8 1-3-15,-5 3-4 16,-16-3-11-16,-9-1-15 0,-29 1-60 16,-25-2-35-16,-41 1 86 15</inkml:trace>
  <inkml:trace contextRef="#ctx0" brushRef="#br0" timeOffset="57024.68">29604 11075 986 0,'-51'60'402'0,"26"-40"-266"15,-5 5-69-15,3 3-12 16,4 10-34-16,2 3-8 0,3 7-6 15,2 4-1-15,5 3-6 16,3-6-2-16,9-12 1 16,6-8 0-16,13-16 7 15,4-7 7-15,11-9 8 16,5-4 2-16,6-16-2 16,4-4-3-16,-9-7-2 15,-4-5-6-15,-15-1-2 16,-11 0 0-16,-11 0-7 15,-4 5-1-15,-10 10-9 16,-2 7-12-16,-3 12-26 16,-9 6-13-16,4 15-40 15,0 8 77-15,2 6 4 16</inkml:trace>
  <inkml:trace contextRef="#ctx0" brushRef="#br0" timeOffset="57400.68">29975 11373 1015 0,'1'-7'364'0,"4"4"-309"15,-2 3 1-15,-1 3-3 16,-2-3-14-16,0 4-18 15,1 22-10-15,-5 35-12 16,-6-29-3-16,3-4-3 16,2 0 3-16,2-13 9 15,2-3 4-15,5-9 13 16,-2-7 4-16,13-9 5 16,5-7-3-16,2-16-8 15,12-5-10-15,5-1-8 16,-3-2 0-16,2 14-3 15,-3 11 0-15,-5 12-1 16,-2 12 1-16,-4 16-12 16,2 12-7-16,-4 14-35 0,-1 4-37 15,2-2 59-15</inkml:trace>
  <inkml:trace contextRef="#ctx0" brushRef="#br0" timeOffset="57831.89">31117 11057 780 0,'0'15'373'16,"-5"4"-88"-16,-2 11-239 15,1 6-1-15,-6 8-32 16,5-5-10-16,-4 7-12 16,-3 0-4-16,4-8-3 15,5 3 3-15,0-20 5 16,6-9 4-16,9-7 8 16,-11-7 5-16,13-8 6 15,10-2 3-15,2-8-5 16,10-4-2-16,1 1-5 15,-4 0-4-15,1 8 4 0,-3 3-2 16,-5 11 2-16,-4 4 0 16,-8 9-6-16,-7 6 1 15,-12 8 5-15,-9 4 4 16,-14 8 11-16,-5 0-1 16,-11-6-10-16,0-2-12 15,4-14-42-15,2-6-27 16,13-9 42-16</inkml:trace>
  <inkml:trace contextRef="#ctx0" brushRef="#br0" timeOffset="58139.71">31593 11254 946 0,'-6'10'373'0,"-3"7"-250"15,-3 3-59-15,-11 10-33 16,0 2-17-16,-1 3-14 16,2 0 0-16,17-6-1 15,12-5-3-15,12-11 3 16,11-8-1-16,7-15 14 16,0-10 3-16,0-9 6 15,-1-6-1-15,-11 1-10 0,-9 3-1 16,-11-2-5-16,-6 4 2 15,-14 5-9-15,-8 3-7 16,-12 18-36-16,-6 6-25 16,-1 13-141-16,2 4 139 15</inkml:trace>
  <inkml:trace contextRef="#ctx0" brushRef="#br0" timeOffset="58484.73">31986 11030 1069 0,'6'8'406'0,"-5"11"-306"16,11 10-24-16,-12 6-19 15,-2 5-18-15,-6 5-15 16,-4-1 0-16,5-2-3 16,1-2 3-16,14-6-2 15,8-4-2-15,2-11-5 0,11-1-5 16,-1-10 4-16,0-1 4 16,2-7-2-16,-5-2-2 15,0-6-30-15,-7-5-32 16,3-1-43-16,-6-1-40 15,-9-4-132-15,-2-1 170 16</inkml:trace>
  <inkml:trace contextRef="#ctx0" brushRef="#br0" timeOffset="58637.08">31848 11322 900 0,'40'-24'334'15,"14"-9"-279"-15,22-12-37 16,7 3-14-16,3-8 35 16,-5-3-36-16</inkml:trace>
  <inkml:trace contextRef="#ctx0" brushRef="#br0" timeOffset="59006.62">32468 10858 1155 0,'2'32'418'16,"1"16"-344"-16,-6 2-4 16,-2 12-14-16,-9 0-18 15,-2-1-28-15,-1-5-5 16,1-8-2-16,4-3 2 0,2-12 0 15,6-6 2-15,-2-17 3 16,7-5 9-16,8-12 10 16,-2-6 8-16,18-11 2 15,-2-7-6-15,8-7-5 16,9 1-4-16,-4 5 1 16,3 7 3-16,-6 12 3 15,-8 7-2-15,-6 15-9 16,-6 10-13-16,-12 17-36 15,-5 5-26-15,-12 7-46 16,-3 1-26-16,-8-12-353 16,-3-5 333-16</inkml:trace>
  <inkml:trace contextRef="#ctx0" brushRef="#br0" timeOffset="59608.58">28689 12234 1036 0,'12'11'396'0,"-11"-1"-271"16,13 5-47-16,-3 2-11 15,-3 5-15-15,2 11-30 16,-8 7-4-16,-2 14-11 15,-5 5 0-15,-7 5-1 16,6 0 4-16,-4-6 13 16,1-10 3-16,13-13 6 15,-6-8-3-15,14-18-12 16,4-3 0-16,6-21-6 0,12-10-3 16,5-22-6-16,3-8-12 15,0-10-19-15,-4-2-5 16,-4-2 2-16,-5 0 9 15,-8 6 17-15,-7 9 4 16,-5 20 6-16,-5 11 6 16,-4 12 10-16,-4 5 4 15,-10 7-4-15,-2 4-3 16,0 14-13-16,1 2-1 16,6 7 1-16,2-2-3 0,8 1-2 15,5-2-15-15,8-7-15 16,12 8-16-16,7-13-31 15,6-5-17-15,4-8 59 16</inkml:trace>
  <inkml:trace contextRef="#ctx0" brushRef="#br0" timeOffset="60082.11">29680 12142 1146 0,'0'-10'449'0,"-5"0"-295"16,-7-8-139-16,1-2-28 16,-21 2-34-16,-2 2-2 15,-8 10 11-15,-2 4 23 16,7 6 33-16,2 9 13 15,4 6 20-15,4 6 2 0,4 2-8 16,1 11-7-16,9 4-16 16,5 3-5-1,4 13-11-15,4-3 1 0,2 5-2 16,0 1-4-16,-1 1-1 16,-2 0-4-16,-4 3-2 15,-4-4 0-15,-6-2-1 16,1-3 0-16,-3-12 3 15,4-5 4-15,3-14 1 16,1-8 2-16,9-8-3 16,5-4-4-16,9-7 2 15,6 0 0-15,5-7-3 16,2-1-6-16,9-4-25 16,3 2-13-16,7-2-32 15,6-1-23-15,5 2-178 16,-4-5 189-16</inkml:trace>
  <inkml:trace contextRef="#ctx0" brushRef="#br0" timeOffset="60604.61">29625 12344 1115 0,'-3'10'390'0,"4"8"-357"16,8 7-14-16,-7 8-4 15,3 2-12-15,-3 4-5 16,3-3-7-16,-5-2-9 16,-1 2-4-16,1-4-1 15,-7-7 4-15,3-6 9 16,-4-6 5-16,3-8 9 15,-3-3 0-15,6-8-3 16,2-9 1-16,3-13-5 16,7-4 0-16,10-7 2 15,3 0 1-15,3 2 10 16,7 3 11-16,-3 11 25 16,-2 4 12-16,0 11 13 0,-3 7-3 15,-9 6-24-15,-3 7-14 16,-13 9-20-16,-8 0-10 15,-7 7-4-15,-9-2 0 16,-7 1-3-16,2-2 3 16,-4-5 2-16,3 3 1 15,4-9 3-15,6-5-1 16,14-3 2-16,6-4-5 0,16-1-2 16,7-2-2-16,12-7-6 15,4-1-8-15,9-8-36 16,-1-1-27-16,0-1-166 15,1 1 164-15</inkml:trace>
  <inkml:trace contextRef="#ctx0" brushRef="#br0" timeOffset="60967.59">30015 12165 1022 0,'4'-5'385'0,"11"5"-294"16,10 0-9-16,3 2-4 15,7 5-18-15,-5 7-23 0,-5 1-9 16,-4 13-23-16,-12 7-1 16,-1 7-1-16,-3 12 2 15,-4 4 5-15,1 5-1 16,-3 0-4-16,1-5-1 15,1-2 1-15,1-7 6 16,3-3 9-16,2-7 5 0,2-4-1 16,-4-7-4-16,-3-7-7 15,-2-2-3-15,-10-7-1 16,-3 5-4-16,-16-4-5 16,-8 0-9-16,-18-1-31 15,-6-4-20-15,-5-4-56 16,5-4-22-16,17-12 86 15</inkml:trace>
  <inkml:trace contextRef="#ctx0" brushRef="#br0" timeOffset="61444.7">31438 12465 1358 0,'19'7'509'0,"-13"-2"-420"0,-6-5-12 15,-19-4-69-15,-10 0-25 16,-9 1-24-16,-7 0-10 16,-4 3 10-16,3 0 10 15,-5-3 20-15,-1 0 20 16,7-7 25-16,-1-5 12 15,19-1 7-15,16-6-10 0,16 1-12 16,15-3-15-16,16 0-15 16,4 7 2-16,3-2-7 15,-1 7-4-15,-8 11-1 16,-6 2-12-16,-11 17-4 16,-9 10-2-16,-15 14 1 15,-13 7 7-15,-23 11 12 16,-4-2 3-16,-22 6 4 15,-5-4 3-15,4-2-6 16,4-7 9-16,32-18-5 16,15-8 2-16,38-17-4 15,15-6-7-15,40-17 0 16,15-8-11-16,10-9-21 16,1 0-28-16,-9 4-79 0,1 5-59 15,-17 7 128 1</inkml:trace>
  <inkml:trace contextRef="#ctx0" brushRef="#br0" timeOffset="62044.1">28464 13439 1290 0,'10'11'439'0,"9"6"-421"16,-2 3-5-16,-2 6-7 16,2 8-5-16,-4 9-10 15,0 6 1-15,2 10 4 0,-6 2 2 16,7-5 9-16,2-1 10 16,1-18 19-16,8-7 6 15,-1-7 10-15,0-9-7 16,7-11-12-16,-4-7-3 15,7-19-17-15,4-4-5 16,-3-17-11-16,-2-3-14 16,-6-13-5-16,-10-6 1 15,-10-1-1-15,-7-2 10 0,-12 9 12 16,-3 5 0-16,-8 15 17 16,-3 10 0-16,-1 19-1 15,-1 8 1-15,1 16-14 16,3 8-5-16,2 12-8 15,-1 13-6-15,6 6-12 16,5 0-4-16,10-8-13 16,13-11-11-16,14-14-17 15,3-9-7-15,15-15-24 16,0-4-60-16,5-19 113 16</inkml:trace>
  <inkml:trace contextRef="#ctx0" brushRef="#br0" timeOffset="62520.21">29777 13231 1051 0,'-5'-6'385'16,"-5"2"-326"-16,-5-2-12 0,-5 3-15 16,-5-2-18-16,-6 2-4 15,-2-1-3-15,-1 6 13 16,2 6 12-16,-2 3 22 16,2 10 5-16,4 3 6 15,1 3-1-15,13 7-10 16,1 0-6-16,4 11-11 15,3 0-1-15,2 2-21 16,3 4 0-16,1-1-6 16,1-1-8-16,-1 3-1 15,-3-1-2-15,-5 0-5 16,-1-4 2-16,-3 0 11 16,2-4-1-16,6-10-5 15,4-7-2-15,10-8-3 16,3-7-2-16,8-6-2 0,4 2-4 15,9-7-14-15,9 2-8 16,6-4-40-16,4-5-25 16,-1-4-64-16,-5-2-13 15,-3-2 112-15</inkml:trace>
  <inkml:trace contextRef="#ctx0" brushRef="#br0" timeOffset="63087.67">29829 13497 1186 0,'-3'-1'427'0,"6"3"-372"15,2 4-12-15,-2 8-22 16,4 6-15-16,-2 9-8 16,-5 0-2-16,3 9-1 15,-7 3 3-15,-4-5-1 16,0-2 4-16,-3-13 3 0,6-9 0 16,2-9-1-16,3-3-4 15,3-11-5-15,-1-3-1 16,8-12 5-16,3-5 1 15,9-3 1 1,3-2 5-16,10 2-4 0,8 4 4 16,-3 4 0-16,2 10-5 15,-17 11 3-15,-10 5 0 0,-7 9 0 16,-6 7 4-16,-6 9-5 16,-11 1-2-16,-17 6-1 15,-6-1-3-15,-2 1 5 16,-1-3 6-16,10-7 13 15,1-4 8-15,12-10 9 16,5 2-3-16,9-9-15 16,12 0-7-16,13-1-11 15,12-1-1-15,26 2 3 16,10 0-1-16,12 1-4 16,0-3-11-16,-7-6-40 15,-10-4-20-15,-3-9 112 16,-9-1-276-16,0-12 205 15</inkml:trace>
  <inkml:trace contextRef="#ctx0" brushRef="#br0" timeOffset="63294.95">30620 13495 1301 0,'-4'6'499'0,"4"-6"-346"16,27 9-69-16,50-12-37 16,-23-17-26-16,1-1-117 15,0-2-52-15,-7 7-47 16,2 1 91-16</inkml:trace>
  <inkml:trace contextRef="#ctx0" brushRef="#br0" timeOffset="63651.14">31224 13272 1343 0,'30'-14'524'16,"7"-5"-391"-16,4 2-48 0,-1-1-7 15,-6 7-76 1,-3 8-24-16,-16 5-20 0,-5 6-9 16,-11 16 18-16,-16-1 15 15,-9 16 2-15,-9 3 10 16,-9 2 2-16,5 5-3 16,4-3 9-16,5-3 3 15,11-8 9-15,6-6 5 0,7-14-8 16,10-4-8-1,12-9-2-15,10-5-1 0,17-8-6 16,8-8-30-16,6-12-56 16,8-2-29-16,2-3-136 15,-6 0 166-15</inkml:trace>
  <inkml:trace contextRef="#ctx0" brushRef="#br0" timeOffset="63984.06">31799 12976 1189 0,'27'12'450'0,"3"2"-358"16,0 2-41-16,5 2-17 15,-5 11-34-15,-2 3-8 16,-3 14-5-16,-11 4 5 16,-4 4 7-16,-10 3 4 15,-1 7 9-15,7 6-9 16,4 2 0-16,-2-2 0 16,1-8-7-16,-8 0 7 0,-4-7-4 15,-6-2-1-15,-16-6-7 16,-20-9-15-16,-29-5-66 15,-17-3 425-15,-51-9-274 16</inkml:trace>
  <inkml:trace contextRef="#ctx0" brushRef="#br0" timeOffset="71779.95">18405 7418 920 0,'-3'-7'338'0,"1"4"-247"0,0 3-95 15,2-2-8-15,0 1-13 16,0 0-8-16,-1 0-5 16,0-1-13-16,-1 1-71 15,1 0-13-15,-8-3 28 16,-7-5 49-16,-32-30 124 15,26 21 34-15,-4-3 21 16,-2 1-17-16,-11-2-30 16,-4 4-13-16,-9 2-28 15,-8-1-14-15,-4 9-13 16,-4-1-1-16,-7 7-8 16,-3 2 2-16,-15 1-13 15,3 1-1-15,6-2 1 0,2-2-7 16,16 3 15-16,2-1 4 15,12 1 4-15,-4 1 6 16,14-3-7-16,1 2-7 16,12 3-18-16,15 0-12 15,4-3-48-15,10-1 54 16</inkml:trace>
  <inkml:trace contextRef="#ctx0" brushRef="#br0" timeOffset="72113.53">17672 6877 416 0,'3'-9'195'16,"2"8"-108"-16,-16 0-33 15,-6 2-9-15,-11 10-41 16,-11 2-9-16,-8 7 4 16,1 4 7-16,-10 6 14 15,-3 6 7-15,-10 6 11 16,-8 1 1-16,-2-2-12 0,3-6-7 16,11-6-12-1,8-6-7-15,11-1 0 0,4-4 4 16,17-2 10-16,9 4 2 15,21 5-2-15,10 1-62 16,24 3 34-16</inkml:trace>
  <inkml:trace contextRef="#ctx0" brushRef="#br0" timeOffset="79154.89">23584 7567 612 0,'-1'-1'249'0,"-4"-4"-139"16,-1 2-24-16,3 2-19 0,0 0-9 15,-2 0-14-15,-1 1 1 16,0 0 15-16,-5 2-5 15,0 2-9-15,-25 20-18 16,22-12-18-16,-1-2 3 16,-2 5-2-16,-2-1 8 15,0-1 8-15,-1 2 0 16,2-2 5-16,-9 5-2 0,0-2-2 16,5 2-3-16,-1-2-10 15,11-3-6-15,-1-1-9 16,7 0 1-16,2 2-2 15,0 1-1-15,4 4 2 16,-4-2 0-16,1-2-3 16,2-1 5-16,0 0 0 15,3 4 3-15,3 2 1 16,-3 0-4-16,0 0 6 16,1 3-3-16,-2 2 3 15,0 3 2-15,3 1-8 16,-2-2 3-16,-1-1-1 15,-1 1 4-15,-1 0 7 16,-7-1-4-16,4 6 0 16,-4-1-1-16,0 0 2 15,4 4 1-15,-4 4 1 0,4 0 2 16,0-3-1-16,-1-5 6 16,5-11 0-16,4 0-10 15,1-4-6-15,1-1-5 16,3-2 0-16,0-3-4 15,0-1 7-15,3 0-4 16,-3-2 2-16,-2 0 1 16,4-2-6-16,-6 3 3 15,7-1-7-15,6-1 9 0,-1 1 2 16,11 0-2-16,-5 1-1 16,2 3-2-16,1-1 3 15,-11-4-2-15,2 1 3 16,-7-3-2-16,5 2-3 15,1 0 8-15,0 0-3 16,1-2 3-16,-1 0-3 16,4-3-2-16,1 0 5 15,1 1-8-15,4 2 0 16,0 0 0-16,-1 4-1 16,-3-3 3-16,0-3 1 15,-1 1 2-15,3-2 0 16,-3-1 5-16,-7 1-1 15,1-2 1-15,-9-2 3 0,4 2-8 16,2-3 6-16,-7-2 0 16,4 2 0-16,0-5 1 15,0 5-6-15,4 0-4 16,-2 1-7-16,-1-1 12 16,-2-2 0-16,-7 0-2 15,6-1 2-15,-1 1-8 16,5-4 2-16,5-1 2 15,-3-4 1-15,0 0 2 0,-2 1-3 16,2-2 4-16,0 3 1 16,0-2-8-16,2 3 3 15,-7-3-2-15,8-2 2 16,2 2 3-16,-2-2-3 16,1 4 0-16,-4 1-5 15,-4 5 2-15,-3-5 3 16,0 1-1-16,0-1 3 15,0-5 2-15,0 3-4 16,-2-1 1-16,3-2-5 16,-5 0 5-16,3-2 5 15,0-1-5-15,-2 0 5 16,5 2-10-16,-3-2-4 16,1 2 9-16,-3-1-2 15,-1-3 1-15,0 4 3 0,2-1-6 16,-2 1 3-16,4 6 0 15,-1-5 0-15,-2-2-1 16,0-2-1-16,-4-4 1 16,7 1-2-16,-3 1 0 15,8-1 3-15,-7 0 1 16,-5 3 1-16,3 3 5 0,-8-1-1 16,4 4-6-16,4 2 5 15,-6-2-8-15,8 8-5 16,-4-3 11-16,-1-2-4 15,1-1 7-15,0-1 3 16,3 3-9-16,-4-1-3 16,-4 4 5-16,-2-3-6 15,3 1 5-15,1 4 7 16,2-1-8-16,-2 1 5 16,-4-1 5-16,0-1-1 15,-2-1 2-15,0 2-4 16,0-2-3-16,-1 2 1 15,3-2-4-15,-1-2 3 16,2 2-2-16,-3-1-2 16,-1 2 2-16,0 2 1 15,-1-2 2-15,-3 1-2 16,-1 0-3-16,-3 1 1 0,1 3-1 16,2-2 1-16,1 0 2 15,-2-2-5-15,1-2 5 16,3 3-7-16,-1 1 4 15,2-1-3-15,0 1-5 16,-1-1 13-16,-6-1-4 16,-3-2-3-16,-2 0 0 15,0-2-6-15,0 6 0 0,-2-3 5 16,-5-3-2 0,-5 1 6-16,8-2-3 0,0 2 3 15,7 4 0-15,1 1 0 16,-3-1 3-16,0 6-29 15,0 2-9-15,-2 7-31 16,-1 7-11-16,-4 6-2 16,-1 2 5-16,-3-4-4 15,5-3-1-15,-6-11 54 16</inkml:trace>
  <inkml:trace contextRef="#ctx0" brushRef="#br0" timeOffset="80004.77">23554 7584 883 0,'-2'2'302'0,"-1"1"-270"0,0 0 1 16,2-4 0-16,0 0 7 16,0 0 5-16,0 0-3 15,1-1 4-15,0-2 3 16,6-25-4-16,8-31 1 16,-7 23 5-16,-3-3 0 15,3-6-1-15,-3-4 0 0,3-4-3 16,2-8-4-1,1-12-8-15,2-4-2 0,-3-14-10 16,2 4-7-16,-6-8-12 16,-1 0-2-16,1-10-5 15,-2-7 4-15,-1-4-7 16,1-5-10-16,-3 2-11 16,0 0-2-16,-4-1 3 15,-4 3 7-15,-3 3 14 16,-4-1-3-16,-1 13 9 15,-1 1-1-15,2 9-7 16,1 5 1-16,-2 14-3 16,0 10 5-16,-4 11 3 15,1 2-1-15,-2 12 3 16,9 4-2-16,-5 13 3 0,4 9-1 16,5 4 0-16,-6 7-1 15,10 3-19-15,-2 6-4 16,1 5-14-16,-2 3-1 15,7 5-7-15,6-2-12 16,6 1-34-16,-5-4-71 16,3-2 105-16</inkml:trace>
  <inkml:trace contextRef="#ctx0" brushRef="#br0" timeOffset="80377.61">23175 5045 664 0,'5'-3'261'0,"13"-8"-133"16,0-9-108-16,12-9 6 15,2-2 1-15,-10-12 0 16,8 1 12-16,-4-10 31 15,-7 0 16-15,10-3 7 16,-7 3-14-16,-3 10-33 16,-2 2-18-16,-1 13-21 15,-5 5-4-15,0 10-2 0,1 10 2 16,-3 6 1-16,3 6 0 16,-6 5 2-16,4 4-2 15,0 8 2-15,0 4-3 16,1 0-1-16,2-1-5 15,-1-6-16-15,-1-4-6 16,-1-5-34-16,-7-5 14 0,-1-11 26 16</inkml:trace>
  <inkml:trace contextRef="#ctx0" brushRef="#br0" timeOffset="83858.47">23777 4484 581 0,'9'3'272'0,"-3"-1"-1"16,6-2-228-16,4 2 25 15,-1-2 16-15,2-1-16 0,-4 2-25 16,1 3-8-16,-3-3-8 15,2 2-6-15,3-1-2 16,2-3 2-16,2-6 6 16,2 0 1-16,2-11 4 15,-1 1-1-15,2-5-5 16,-2-7 3-16,0 1-10 16,-2-1-1-16,-4 1-8 15,-3 3-4-15,-7 4 3 16,-2-1 6-16,-6 1 11 15,-1 2 1-15,-6 2-2 16,1 1-6-16,-4 4-6 16,-1 0-6-16,-1 0-4 15,-2 2-3-15,6 3-5 16,-1 1 5-16,2 2 0 0,3 3 2 16,-3 1-1-16,-1 2 0 15,-2 3 1-15,-1-2 2 16,0 4-1-16,-1-1-3 15,4 4 0-15,-1-2-4 16,-1-1-1-16,4 1 10 16,-1-2-3-16,1 3 0 0,-1 0-1 15,4 0-6 1,-4 1-2-16,1 1 4 0,4 3 5 16,-6 2 1-16,4 1 0 15,-2-1-1-15,-3 5-3 16,1 0-1-16,1 0 2 15,2-1 0-15,0-2 2 16,-2 1 1-16,5 1 0 16,0 3 3-16,8-2 4 15,-2-1-2-15,3 0 0 16,0-2 0-16,-4 4 1 16,5 2 0-16,-5 0 0 15,0 5 3-15,1 1 1 16,-3 0 0-16,1-2-5 15,-2 1-1-15,1-2-4 16,5 0 4-16,-5-1 3 16,1-3-4-16,1-1-1 15,-5 1 2-15,1-4-4 0,7 2 1 16,-1-1 0-16,-1-1-4 16,0-1 8-16,-8 1-3 15,-4-1-4-15,-4 0-1 16,-16-5-1-16,-4 2-8 15,-23-7-51-15,-7-5 44 16</inkml:trace>
  <inkml:trace contextRef="#ctx0" brushRef="#br0" timeOffset="89736.89">24074 4918 262 0,'1'5'186'16,"1"-5"4"-16,-1 2-43 15,-1-2-2-15,0 0-32 0,2 5-18 16,5 15-30-16,9 30-12 16,-10-26-16-16,0-1-7 15,-1 4-8-15,-3 1-2 16,1 1-8-16,1 0 4 15,1 0-6-15,3-4-3 16,4-5 0-16,0-7-5 0,5-9 8 16,5-4 1-16,9-11 4 15,2-9 7-15,9-11-5 16,-1-8 2-16,-3-2 6 16,2-1-3-16,-15 2 2 15,-3-1 1-15,-12 3-8 16,-6-1 4-16,-6 2 0 15,-5 2 1-15,-6 9 0 16,0 4-8-16,-7 11-1 16,4 8 0-16,-3 4-5 15,-4 7-1-15,11 5-7 16,-8 2-1-16,17 5-3 16,2-2-1-16,2 3-1 15,16-2-8-15,3-6-10 16,9 3-10-16,5-4-24 15,-6 0-15-15,-4 3-170 0,-5-7 167 16</inkml:trace>
  <inkml:trace contextRef="#ctx0" brushRef="#br0" timeOffset="90231.55">24603 4952 879 0,'64'-10'293'0,"-52"10"-277"16,-2 3 5-16,-4 1 27 16,-1 4 4-16,-3 7-9 15,-3 5 1-15,-1 4-4 16,1 2-5-16,0 2 1 15,3 1-4-15,7-1-9 16,5 3-1-16,3-8-7 16,8-2-1-16,0-7 0 15,1-6-5-15,4-10 6 16,-4-6 0-16,2-12 6 16,0-3 4-16,-7-3-4 15,-1-4 1-15,-7-1-4 0,-6-1-1 16,-5 1 1-16,-2 2-7 15,-9 1-8-15,-1 3 1 16,-3 8-5-16,-5-1 4 16,4 10 2-16,4 6-3 15,0 1-2-15,9 4-7 16,0 4 0-16,0 1-3 0,5 3-1 16,4 2-5-16,6-1-15 15,5-4-9-15,7-2-18 16,1-4-24-16,3-11-207 15,-3-3 201-15</inkml:trace>
  <inkml:trace contextRef="#ctx0" brushRef="#br0" timeOffset="90757.57">25657 3934 954 0,'0'-22'355'0,"-1"5"-307"15,-9 1 17-15,-4 4 4 16,-7 6-29-16,-5 1-1 15,-1 1-5-15,0 1 4 16,3 1 11-16,2 4-5 16,-2 3-9-16,1 2-1 0,3 7-12 15,-3 0 4-15,1 6-5 16,-1 2-9-16,5 7 1 16,3 3-11-16,9 4 4 15,7 1 7-15,-1-2-8 16,8 8 4-16,-3 6 4 15,1 7 3-15,3 12 1 16,-7 2 4-16,-2 6-2 16,-8-1-1-16,-8 4-2 15,-6 0 0-15,-5 1-11 16,6-6-7-16,6-15 3 16,13-8-1-16,5-18-1 15,5-7 0-15,10-10-15 16,0 1-1-16,12-6 1 15,3-6-6-15,6-5-21 0,2-6-25 16,-5-9-56-16,-2 0 7 16,-11-10 67-16</inkml:trace>
  <inkml:trace contextRef="#ctx0" brushRef="#br0" timeOffset="91031.6">25736 4383 929 0,'15'-7'354'16,"2"7"-224"-16,-11 9-91 15,-5 9 9-15,-12 10 0 16,-5 5-14-16,-5 7-12 15,2 0-3-15,6-2-12 16,7-1-2-16,6-6-10 16,3-6-17-16,6-11-33 15,0-9 101-15,0-17-47 16</inkml:trace>
  <inkml:trace contextRef="#ctx0" brushRef="#br0" timeOffset="91473.45">25896 3897 1181 0,'24'-13'382'16,"6"6"-392"-16,-2 0 8 0,-1 10 23 15,-3 2 3-15,-1 7 2 16,-2 7-1-16,-6 7 0 15,-4 8 0-15,-7 6 4 16,-3 4 2-16,-5 2 2 16,-5-6 1-16,-2 6-6 15,-2 2 4-15,0-1-9 16,5 4-11-16,4-4-11 16,1 1-5-16,2-5-6 15,0 0 11-15,0-6 2 16,1-1-7-16,-2-1 5 15,-1 2-6-15,0-3 1 16,-2-7 10-16,0 4 0 16,-1-4 8-16,-7 1 14 15,-3 4-2-15,-7-4 4 16,-3 0 1-16,-8 2-14 16,-12-5 0-16,-13 1-26 0,-7-4-25 15,-9-5-38-15,7 0-25 16,-3-4-45-16,1-3-11 15,-12-7 97-15</inkml:trace>
  <inkml:trace contextRef="#ctx0" brushRef="#br0" timeOffset="92384.78">23199 4417 1014 0,'-6'4'342'0,"-10"2"-334"15,-31 30-2-15,20-27 8 16,-3-2-1-16,-6 3 6 16,-7-7 3-16,-6 4 1 15,-8-5-4-15,-4-2-6 16,-3-1-2-16,2-2-2 15,4 3 6-15,-10-4 7 16,-3 3 3-16,-4-1 3 16,-5-2-5-16,5-4-5 15,1 0 0-15,-2-7-2 16,2-5 2-16,-10-9 7 16,2-6-2-16,0-9 10 15,3-3 5-15,12-7 3 16,-2-6 4-16,1-12-7 0,-2-8-6 15,5-10-9-15,2-12-6 16,14-9-7-16,6-8-10 16,9-10 0-16,3 4 0 15,0-5-5-15,2 2 7 16,-5 1 2-16,10 5-1 16,-2 2 0-16,1 6-1 15,3 12 0-15,-9 6-10 0,2 23-5 16,-3 5-11-16,7 12-29 15,1 2-6-15,6 13-22 16,0 3-14-16,0 14 88 16,-3 2-13-16</inkml:trace>
  <inkml:trace contextRef="#ctx0" brushRef="#br0" timeOffset="92718.7">20466 2563 616 0,'24'-9'209'0,"-2"-4"-208"16,1-13 118-16,0-7 22 15,0-4 6-15,1-5-20 16,-6-6-25-16,1 1-4 15,0-3-22-15,-2-3-19 16,5 3-30-16,-2 2-11 16,3 10-12-16,-2 8 0 15,0 14-4-15,-2 8-1 16,1 11-6-16,2 8-4 16,-2 14-1-16,-1 7 4 0,0 13-15 15,-6 2-13-15,0-5-30 16,3-2-14-16,-9-19 48 15</inkml:trace>
  <inkml:trace contextRef="#ctx0" brushRef="#br0" timeOffset="93476.55">17072 1166 779 0,'-2'3'281'0,"2"1"-205"15,-4-4 35-15,3 0-11 16,0 0-3-16,-13 7-30 15,-33 44-10-15,23-25 0 0,0 3-2 16,-3 9-20-16,2 6-4 16,4 11-9-16,0 7 0 15,6 4 6-15,5 1-8 16,10-4-2-16,6-10-2 16,8-11-9-16,5-8-5 15,7-16-4-15,6-1 0 16,7-12 0-16,5-4 6 0,7-11 0 15,-2-7-1-15,-9-4-1 16,-5-4-1-16,-19 0 4 16,-3-2-2-16,-8 0 5 15,-9 2 1-15,2 9-1 16,-9 3-6-16,-5 8-13 16,10 10-9-16,-9 7-3 15,7 3 10-15,9 7 7 16,3-1 4-16,13-7-6 15,7-1-5-15,7-12 2 16,1-6 2-16,2-11 9 16,-1-3 2-16,-2-10 4 15,-7 1 5-15,-7 0 0 16,-9-1-6-16,-16 4-2 16,-6 2-20-16,-14 5-36 15,-3 9-13-15,-4 13-48 0,7 3 9 16,-2 7 3-16,5 2-8 15,12 5 82-15</inkml:trace>
  <inkml:trace contextRef="#ctx0" brushRef="#br0" timeOffset="96077.76">17406 1762 654 0,'16'-3'309'0,"3"-6"-91"16,-2-5-70-16,7-6-33 15,2-9-18-15,3-9-41 16,4-11-15-16,-8-1-16 16,0 2-8-16,-8 3-8 15,-10 7-1-15,-4 4 9 16,-3 7 2-16,-16 12 1 16,0 7-6-16,-10 8-18 15,-5 5-7-15,6 6-5 16,2 4 4-16,9 2 1 15,4-1 4-15,8 1-1 16,2-2-2-16,10 0 2 16,6 0-4-16,12-2 0 15,11 2 4-15,4-2 3 0,1 5 4 16,-4 3 1-16,-9-2-1 16,-1 6 0-16,-5-3-2 15,-6-2 3-15,-4-1 0 16,-4-7 5-16,0 0-2 15,0-7 1-15,-1-3-1 16,1-5-3-16,-1-6 4 16,2-7 2-16,1-1 1 0,0-6 7 15,0-3 1 1,-1-2 2-16,-3-4 6 16,-5 0-3-16,-3 2-4 0,-7 1-3 15,-4 2-8-15,-4 2-3 16,-3 3 3-16,2 4-6 15,-2 3-2-15,1 6-3 16,4-1-2-16,1 1 4 16,4 4 4-16,5 2-1 15,2 0-3-15,6 2-2 16,-6 1 0-16,0 0 0 16,12 0-2-16,10 4 8 15,32 7-5-15,-27 1 2 16,1 2-1-16,1 5-1 15,-4 6 2-15,-1 0 0 16,0 1 4-16,-8 0-2 16,0-1-3-16,-5-2 2 0,-6-3-1 15,4-4 3-15,-5-4 3 16,6-5-2-16,-1-1 1 16,-1-5-1-16,4-2 1 15,0-7 5-15,2-4 2 16,3-6 0-16,3-2 1 15,-2-4 3-15,-1 1 0 0,-6 1 1 16,-2-2-1-16,-7 4 3 16,-2-1-2-16,-4 8-1 15,-2 1-7-15,-3 8-3 16,-3 0 1-16,-3 8 1 16,0 7-2-16,2 8-5 15,4 7 1-15,9 0-2 16,2 2 4-16,11-3 1 15,4 0-7-15,6-7 0 16,4-3 3-16,4-8 1 16,2-6 6-16,5-6 3 15,0-6-5-15,4-6 6 16,-5-5 3-16,-11-8-5 16,4-3 3-16,-16-7-4 15,2-1 0-15,-7-6-2 16,-9-5 3-16,-6 0 5 0,-6 2 0 15,-5 7 6-15,3 5-6 16,0 14-3-16,-1 8-8 16,10 10-5-16,4 8 7 15,0 15-4-15,3 7-2 16,-1 22 7-16,2 9-8 16,6 8 2-16,4 3 3 15,4-3-1-15,-5-8-2 0,10-10-1 16,2-4-2-16,-1-14 3 15,5-3 0-15,0-12 1 16,-2-7 2-16,2-11-1 16,0-6 3-16,-2-11-3 15,-2-3 0-15,-4-6 0 16,-4-3 7-16,-9 2-6 16,-5 3 6-16,-8 3 5 15,-3 8-11-15,-10 7 10 16,-2 7-10-16,-1 6-7 15,0 6 7-15,7 4 1 16,5 1-4-16,6 4-5 16,4 4-2-16,6 0-8 15,3-4 5-15,5-1-2 16,1-1-2-16,3-8 11 16,0 2-2-16,-2-5 8 0,0-2 1 15,-6 0 0-15,-1-3 8 16,-4-2 5-16,-1-1-4 15,-4-1 2-15,1 2-8 16,-1 0-5-16,0 1 9 16,0 2-8-16,0 0 4 15,0 1 0-15,0 0-2 0,0 0 4 16,0 0-9 0,0 0-4-16,8 4 3 0,7 4-1 15,28 4 5-15,-26-25 6 16,-1-2-1-16,-5-4-2 15,2-4 6-15,-7-4-2 16,0-8-10-16,-6-3 4 16,-7-3 1-16,-4-6 5 15,0 2 9-15,-4-2 3 16,1-2-4-16,0 6-1 16,-2 5-5-16,10 9-9 15,0 9 3-15,5 11-10 16,-1 5 4-16,2 16 1 15,0 10-2-15,0 16 8 16,3 8-6-16,5 7 3 16,4-4-2-16,4 4-4 0,1-5 0 15,0-6 4 1,3-2-2-16,-4-16 0 0,7-2 2 16,-1-14-15-16,-1-3 0 15,2-6 3-15,-5-6 1 16,-3-8 5-16,1-5 6 15,-7-7-3-15,0-2 3 16,-3 3 6-16,-1 4-3 0,-3 12 1 16,-1 1 3-16,-3 7-2 15,-1 3 3-15,-1 5-9 16,3-6 1-16,0 5-7 16,0 15-4-16,5 26 0 15,3-30-4-15,4-2 3 16,1-1 4-16,3-6 4 15,3-3 7-15,-2-4-1 16,6-3-4-16,-3-1 2 16,-2-1-2-16,2-4 1 15,-5-2 3-15,-3 0-3 16,-2 3 3-16,-5 2 7 16,-2-1-7-16,-1 7 0 15,-1 3-7-15,0-3 2 16,0 0 3-16,0 3 5 15,4 6-5-15,-1-2 1 0,-1 1-3 16,12-3-6-16,25 27 9 16,-28-32-2-16,3 0 2 15,-4-1 6-15,1-5-5 16,-2-1-4-16,-5 1 3 16,-4-3 5-16,3 0-7 15,-1-1 1-15,4-1 3 16,-4-1-3-16,0 1 6 15,-5 1-1-15,2-3-5 0,1 1-6 16,-1 5 5-16,3 3-1 16,-6 1 0-16,-1 3 7 15,1-2-10-15,3 4 2 16,0-2 6-16,0 0-8 16,-1 0 7-16,-3 9-4 15,1 0-3-15,0-1 5 16,-9 25-4-16,22-31 3 15,-6 1-1-15,0-1 2 16,3-3-3-16,-6 0 9 16,0 0-8-16,2-3 1 15,6-13 9-15,40-24-12 16,-28 24 8-16,2 7-1 16,-1 2-11-16,-10 4 10 0,4-1-4 15,-7 5-4-15,1 3 12 16,-6 5-11-16,1 3 4 15,-4 3 5-15,0 3-10 16,0-2 5-16,0 2 1 16,0-5-2-16,0-3 0 15,0-3 4-15,1-6 3 0,5-7-3 16,2-4 10 0,4-5 0-16,1-2-15 0,5-4 7 15,-1-2-1-15,1 7-1 16,-2 0 4-16,-3 11 3 15,2 3-6-15,-2 8-1 16,1 1 4-16,-1 12-9 16,2 3 1-16,-2 2-3 15,2 3-9-15,1-5-15 16,-3-4-16-16,3-5-38 16,-13-6-14-16,-3-10-18 15,-8-5-290-15,-12-11 294 16</inkml:trace>
  <inkml:trace contextRef="#ctx0" brushRef="#br0" timeOffset="96236.74">19564 1008 1302 0,'22'-4'390'0,"-4"-1"-450"15,2-4-70-15,-9 1 85 16</inkml:trace>
  <inkml:trace contextRef="#ctx0" brushRef="#br0" timeOffset="96406.47">18936 1073 1394 0,'73'-11'450'0,"32"-9"-498"15,8-5 38-15,-12-2-9 16</inkml:trace>
  <inkml:trace contextRef="#ctx0" brushRef="#br0" timeOffset="97716.8">18271 2019 740 0,'27'-45'322'0,"-28"35"-130"0,-6 3-122 16,-5 1 11-16,-5 2-21 15,-2 4-11-15,-4 4-16 16,-1 6-9-16,0 7-3 16,-1 5-3-16,3 14-7 15,8 7 7-15,-5 9-1 16,10 0-4-16,13-5 1 16,-2-6-7-16,23-12-8 15,5-7 1-15,5-10-3 16,4-5 0-16,-1-12 12 15,0-4-1-15,-7-11 9 16,4-1 3-16,-12-3 0 16,-1 1 8-16,-11 1-4 0,-4 0 1 15,-7 6-7-15,-2 2-13 16,-3 8-10-16,0 5-6 16,-1 8 1-16,1 1 0 15,3 7 3-15,1-2-3 16,5-3-6-16,3 1 7 15,6-7 0-15,2 1 2 16,13-2 3-16,3-11 1 0,3-9 9 16,2-3 4-16,-10-9 8 15,0 6-4-15,-23-2 1 16,-6 0 0-16,-25 3-25 16,-9 4-11-16,-6 12-48 15,2 7-32-15,4 10-19 16,6 1 55-16,12 4 35 15</inkml:trace>
  <inkml:trace contextRef="#ctx0" brushRef="#br0" timeOffset="98966.78">18763 2090 700 0,'10'-10'286'16,"2"-3"-163"-16,3-4-10 15,1-6 0-15,3 0-8 16,1-8-19-16,1 3-16 16,-2 1-25-16,-3 1-13 15,-9 6-15-15,-2 4-7 16,-6 4-2-16,-4 3-5 0,-7 8-7 15,-6 1-1-15,-5 12-4 16,-3 2 3-16,1 9 6 16,2 6-1-16,3 5-2 15,8 4 2-15,5-2-1 16,7 0-2-16,12-8 4 16,4-4-6-16,10-9 4 15,6-7 6-15,9-15 8 16,8-9 8-16,5-15 21 15,12-4-1-15,-5-6-6 16,-5 2-6-16,-14 2-16 16,-18-3 4-16,-9 2 4 15,-6 3 3-15,-5-1-6 16,-4 5-9-16,-3 27-5 31,2 2 0-15,0 1 2-16,1 1 1 0,-1 0-7 0,-1 7 0 0,-1 23 1 15,5 56 0-15,7-41 2 16,1 3 2-16,1-2 2 16,2 0 3-16,5-6 1 15,-1-8-4-15,5-7 0 16,0-9-5-16,-2-7 4 16,2-6 4-16,-3-9-7 15,2-4 7-15,-1-9 5 16,-6-3-1-16,3-4 4 15,-6 0-5-15,-10-3-4 16,0 2 3-16,-15 4-8 16,-13 0-9-16,-10 10-23 15,-7 4-5-15,-4 8-5 0,4 7 3 16,8 6 21-16,4-3-1 16,14-2 2-16,6-3 7 15,12-7-2-15,5-4 0 16,16-7 14-16,5-8 5 15,15-11 3-15,7-3 5 16,8-5 9-16,4-4 5 16,-2-1 3-16,-5 5 3 15,-17 5-19-15,-8 7-11 0,-14 14-5 16,-6 7-3-16,-5 5 1 16,-4 6-1-16,-4 13 2 15,2 10-4-15,-3 15 0 16,1 5 2-16,2 2 0 15,1-1 9-15,4-2-5 16,7 2-4-16,1-11 3 16,3-5-8-16,2-7 3 15,-1-10 2-15,3-5-3 16,0-6 7-16,2-6-3 16,-1-6 12-16,-4-7-4 15,-2-5-6-15,-12-3 6 16,-3 1-12-16,-15 4-5 15,-8 2-3-15,-11 8-14 16,-9 2 8-16,-6 6-4 0,3 1-7 16,7 3-5-16,10 0-3 15,16-3 7-15,8 0 11 16,16-6 4-16,11 0 7 16,16-10-2-16,11 0 4 15,8-8 17-15,-1-2 2 16,-7-1 20-16,-3 0 3 15,-7 5 2-15,-5-1-5 0,-8 7-16 16,-7 1-5-16,-9 7-7 16,-3 5-4-16,-3 7-2 15,0 9 6-15,0 5 0 16,-2 8-4-16,1-1-2 16,0-6-11-16,2-2-30 15,3-5-12-15,0-3-52 16,-1-6-36-16,0-11 91 15</inkml:trace>
  <inkml:trace contextRef="#ctx0" brushRef="#br0" timeOffset="99101.87">19809 1543 761 0,'15'-8'190'0</inkml:trace>
  <inkml:trace contextRef="#ctx0" brushRef="#br0" timeOffset="100325.31">20068 1526 1052 0,'-3'1'426'0,"-8"-1"-307"0,-3 7-44 15,-4 3-15-15,-4 10-53 16,2 7-1-16,1 7-6 16,5 1-1-16,5-1 7 15,6-2 5-15,7-8 4 16,13 1 10-16,5-11 0 15,7-3-1-15,3-11 6 16,-3-9-6-16,3-8-3 16,-5-4-1-16,-1-6-13 15,-1-1-5-15,-12 1 5 16,-2-4-5-16,-8 6 2 0,-5 3 6 16,-5 9-12-16,-4 4-6 15,-2 9 4-15,0 2-6 16,0 4 8-16,5 5 4 15,4 4-7-15,2-1 3 16,11 8-3-16,0-2-2 16,8-5 10-16,4 2-1 15,0-11-1-15,2-1 2 0,1-6 4 16,1-4 3-16,3-4 7 16,1-3 6-16,-3-3-10 15,-4-4 5-15,-3-5-5 16,-4 0-3-16,-12-2 5 15,1 0-3-15,-10 3-3 16,-3 1 2-16,1 11-12 16,-4 3-2-16,2 9 2 15,-3 7-10-15,3 4 10 16,3 7-2-16,6 6-4 16,2-4 11-16,9 2-6 15,4-8-9-15,6-6 9 16,5-2-5-16,9-7 3 15,-2-3 5-15,-3-8-1 16,-3-2 0-16,-13-5 6 16,4 1 9-16,-8 1-2 15,0-4 6-15,-4 3-11 0,-5 2-1 16,-3 4-5-16,-4 3-2 16,-5 7-1-16,1 4-7 15,2 3 7-15,0 4-7 16,11 3 9-16,2 4 0 15,6 3-4-15,-3 0 4 16,-1-1-7-16,1-5 5 0,0-4-1 16,1-2 2-16,1-4-2 15,-8-4 1-15,0-2 1 16,1-5 5-16,-3 6 1 16,1 0-1-16,0-18 1 15,-1-31-9-15,4 26 5 16,5 2-5-16,2 0 0 15,4 6 3-15,-2 5 0 16,-1 3-1-16,-1 7 3 16,-2 5-2-16,-2 6-1 15,-1 2-1-15,0 3 2 16,0-3 0-16,0-3 0 16,2-1 4-16,-1-6 0 15,3-2 11-15,3-5 0 0,0-4 4 16,-1-5-6-1,0-2-3-15,-2-6 0 0,-2-2-4 16,-2-7-1-16,1-3-5 16,-1-7 4-16,-4-4-4 15,5 3 8-15,0-2-1 16,-3 15-3-16,3 11 4 16,-5 13-14-16,-1 9 0 15,-1 14 1-15,-3 12-1 16,1 11 10-16,2 4-1 0,1 2 1 15,3-1-2-15,6-10 0 16,3-3 3-16,1-13-3 16,1-6 4-16,2-6-5 15,0-4 0-15,5-6-6 16,-4-5-14-16,2-9-44 16,0-1-28-16,-8-8-65 15,2-2-24-15,-9 0 115 16</inkml:trace>
  <inkml:trace contextRef="#ctx0" brushRef="#br0" timeOffset="100492.78">20818 1248 901 0,'20'0'369'0,"9"-3"-123"16,8-9-294-16,1-3-29 15,-3-3-23-15,-2 0-95 16,-15 0 129-16</inkml:trace>
  <inkml:trace contextRef="#ctx0" brushRef="#br0" timeOffset="100656.98">20317 1164 1587 0,'8'6'432'0,"2"-4"-485"16</inkml:trace>
  <inkml:trace contextRef="#ctx0" brushRef="#br0" timeOffset="102552.84">21285 1571 649 0</inkml:trace>
  <inkml:trace contextRef="#ctx0" brushRef="#br0" timeOffset="103133.69">21052 1742 156 0,'-9'1'103'15,"3"3"16"-15,1 1 50 16,1-2 24-16,-3 1 21 15,1 3-14-15,3-3-45 16,-3 3-24-16,8-3-47 16,-1-3-18-16,6-1-27 15,1 0-2-15,2-2 10 16,5-4 5-16,3-4 8 0,0-10-5 16,5-6-17-16,-1-3 0 15,-6-5-18 1,0 3-3-16,-6-2 8 0,-1 2-11 15,-7 1-2-15,-2 1-8 16,-5 8-1-16,-4 3-5 16,-4 8 1-16,-1 4 6 15,-2 7-8-15,-3 3 3 16,0 8-7-16,1 3 5 0,0 5 0 16,8 6 0-16,9 5 3 15,5 4-4-15,9 4-2 16,3-2 5-16,3 1-2 15,0 0-1-15,4 1 7 16,-1 1-1-16,-3-2-3 16,-4-3 3-16,-7-1-3 15,-2 3-2-15,-7-2 12 16,-4-2-1-16,-5-10 4 16,-3-2 0-16,-4-9-1 15,0-6-1-15,-10-3-7 16,-6-9-2-16,-2-7-29 15,4-1-21-15,-1-6-47 16,10 1-21-16,11 0-22 0,3-1-110 16,18-1 176-16</inkml:trace>
  <inkml:trace contextRef="#ctx0" brushRef="#br0" timeOffset="103641.61">21269 1845 850 0,'15'27'329'16,"-8"-25"-200"-16,0 1-102 16,2 4 10-16,-2 5 12 15,-1 4 5-15,2 8 12 16,-4 1-9-16,5 6-17 16,-3-2-9-16,1-1-19 15,2-8 4-15,0-2-4 16,2-7 2-16,-2-8 5 15,2 0 0-15,-2-11 12 0,0-3 1 16,4-10 0-16,-4-8-4 16,3-5-13-16,-3-3-4 15,-9 2-8-15,-4 2 1 16,-7 11-4-16,4 6-3 16,-4 8-4-16,5 5-7 15,-3 6-6-15,1 6 2 16,3 9 0-16,3 4 6 0,8-2 2 15,5 0-11-15,9-8-15 16,3-4-12-16,4-6-29 16,0-1-22-16,-1-8 66 15</inkml:trace>
  <inkml:trace contextRef="#ctx0" brushRef="#br0" timeOffset="104060.8">21557 1820 992 0,'3'11'339'0,"3"8"-305"16,1 0 6-16,-3 8 9 0,5 5-2 15,-2 0-10-15,3 1-2 16,-1-9 3-16,1-2-3 15,2-8-1-15,3-2 1 16,-1-8 7-16,-2-4 2 16,0-7-1-16,0-8-5 15,2-6-15-15,1-1-5 16,-2-6-12-16,-5 0 0 16,-8 2 4-16,-2-3 0 0,-9 9-5 15,0 5-5-15,-1 4-3 16,-2 5-3-16,2 7-4 15,1 6 3-15,2 9 0 16,4 1-3-16,6 2 4 16,0-3-5-16,9-3-15 15,6-4 2-15,7-9-14 16,6-5-10-16,1-9-29 16,0-6 589-16,-6-10-397 15</inkml:trace>
  <inkml:trace contextRef="#ctx0" brushRef="#br0" timeOffset="104518.46">21772 1222 695 0,'0'0'277'0,"-1"0"-68"16,-3 2-213-16,2-2 29 16,-4 0 19-16,-2 0-7 15,0 0 21-15,-8 1 2 0,-23 11-1 16,28-6-21-16,4 9-19 16,0 0-7-16,2 12-4 15,1 3 6-15,4 0 6 16,2 2 0-16,4-4 7 15,2 2-5-15,6 2-4 16,-3 2 0-16,4 0-5 16,-2 0 4-16,-1 2 10 15,0 1-4-15,-4 2 4 16,-1-2-4-16,-3-5-10 16,-1-5 1-16,0-9 1 15,1-4-3-15,1-7-4 16,1-2-4-16,6-5-6 15,2-1 1-15,11-7 0 16,6 1-4-16,1-11-37 16,-1-4-30-16,3-4 630 0,-7-2-444 15</inkml:trace>
  <inkml:trace contextRef="#ctx0" brushRef="#br0" timeOffset="104720.59">21815 1505 792 0,'19'15'292'0,"4"4"-238"16,-8 0 18-16,-1 4-28 15,-2 2-34-15,-11-3-52 16,4 2-37-16,-10-11 56 15</inkml:trace>
  <inkml:trace contextRef="#ctx0" brushRef="#br0" timeOffset="105074.83">21968 1149 1142 0,'51'-20'391'15,"3"5"-343"-15,-8-1 18 16,-16 13 9-16,-6 1-6 16,-13 7-31-16,-3 7-24 15,-6 5 4-15,-2 7 1 0,-2 10-7 16,-3 4 2-16,3 7 1 15,2-1 1-15,2 4-2 16,6-2 1-16,2-2-10 16,3 5-5-16,0 1 2 15,1 1 0-15,-2 2 6 16,-5-1-4-16,-4 1-5 16,-9 5-1-16,-25 7-5 15,-20 6-36-15,-70 11 35 16</inkml:trace>
  <inkml:trace contextRef="#ctx0" brushRef="#br0" timeOffset="115266.02">23970 12750 579 0,'15'36'243'15,"-9"-33"-167"-15,-1 1-58 16,1-1 14-16,-1 2 0 16,-2 0-2-16,1 1-1 15,-3 0 0-15,1 2 2 16,-2 0 2-16,1 2 2 0,0 1-2 16,0-1-5-16,0-3-6 15,0 0-4-15,3 2-2 16,-1-2 0-16,3-2-2 15,0-1-1-15,2 1-1 16,0-3-4-16,2 1-4 16,2-1 1-16,0 0-1 15,-1 0-2-15,0 0-2 16,1-1 0-16,-2 0 0 16,0 0 4-16,1 0-1 15,-1 1 0-15,2 1 0 16,2-2-1-16,4 1 0 15,-1-1 0-15,2-1-2 16,6-1-1-16,0 1-1 16,0-1 1-16,-5-2 0 0,-4-2 0 15,-5 0 3-15,4 0 2 16,-3 2 0-16,-6-1-1 16,0-1 0-16,-1 1 1 15,3 1-1-15,1-1 1 16,-3 0 3-16,1 1 0 15,-3-3 5-15,0 2 4 16,-1-4-2-16,-1 0 1 16,-1 0 0-16,1-4-1 15,1 1-4-15,0-6-1 0,0 1-2 16,0-4 0-16,0-3 3 16,1 1 0-16,0-6 3 15,-1-1-1-15,2 0 1 16,-2-1 1-16,3 0-3 15,-2-3-1-15,1 0-1 16,0-3 2-16,1-1 0 16,2-3 1-16,0-3-3 15,2-1-1-15,0-1 0 16,1 0 1-16,0-1-3 16,1 0-4-16,-1 0-3 15,0 2 1-15,-3 0 0 16,-1 3 0-16,-4 0 0 15,-2 3 1-15,-2 1-1 16,-4 3 0-16,-3 6 2 0,-2 2-2 16,-3 4 0-16,0 3-1 15,-5 6-4-15,1 1-4 16,-5 5 0-16,-1 2-1 16,-3 5 1-16,0 0-1 15,-2 6 2-15,-3 0 1 16,-3 2 2-16,0 2 5 0,3 2 1 15,1 1 0-15,2 1 2 16,2 0-1-16,4 1 0 16,4 0 1-16,6 1 0 15,1 0-1-15,4 2-2 16,1-1 0-16,0-1 0 16,3 4 1-16,-2 0 0 15,0-1-1-15,1 2 1 16,-2 0 1-16,0 1 4 15,0 1-1-15,1 2-1 16,-1 0 0-16,2 5 0 16,2 1 2-16,-1 2-1 15,2 2-2-15,1 3-5 16,-2 1-1-16,1 0-1 16,-1 0-1-16,-5-4-2 15,1-1 0-15,-4-3-1 0,-1-2 0 16,0-7-1-16,-1-5-3 15,3-2-17-15,-2-2-12 16,1-6-83-16,5 0 98 16,-1-6-66-16,0-3-45 15</inkml:trace>
  <inkml:trace contextRef="#ctx0" brushRef="#br0" timeOffset="123345.95">18309 16503 1110 0,'-15'-22'406'0,"1"2"-288"15,0-7-128-15,7 1-15 16,-2-2-4-16,-1 1 0 16,2 10-1-16,0 5 8 15,-9 1 20-15,2 3 5 16,3 4 19-16,0 2 11 15,3 7 18-15,-1-1 2 0,7 3-8 16,-3 0-9-16,8-1-28 16,4 4 0-16,-1 5-9 15,5 2-2-15,5 2 2 16,1 3-6-16,-1-7 1 16,-4-2 3-16,-1-6 4 15,-5-2 0-15,-5-4 2 16,2 0-2-16,-2-2 1 15,-1 1 5-15,1 0 7 16,-1 0-2-16,0-1 3 16,1 0-1-16,0 0-12 15,5-20 4-15,16-33-6 16,-8 31-1-16,1 6 0 16,5 5 1-16,-3 5 5 15,4 4 0-15,-5 4 0 16,3 3-6-16,-6 14 1 15,-7-10-2 1,2 2-6-16,11 35 2 0,-3 18-8 0,-7 7 0 16,-11-15 2-16,-2 1 3 15,0-10 0-15,2-6 11 16,3-13 4-16,6-5-6 16,2-11-2-16,5-3-11 0,14-12-22 15,1-7-6-15,7-14-44 16,6-3 22-16,-1-9 35 15</inkml:trace>
  <inkml:trace contextRef="#ctx0" brushRef="#br0" timeOffset="123866.96">19079 15982 951 0,'-19'-6'372'16,"1"2"-264"-16,-3 4-35 16,-1-1-47-16,-1 4-11 15,-3 2-9-15,-2 4 0 0,-1 6 10 16,1 1 6-16,1 5 11 16,2 3 0-16,4 3-2 15,2 1-5-15,4 6-4 16,1-1 1-16,3 6 0 15,4 3 2-15,5 7 1 16,-2 3 3-16,1 1-2 16,1 5-10-16,-2 1-10 15,4 6-3-15,2 2-6 16,2-4 7-16,9-9-5 16,3-10-2-16,3-17 0 15,6-5 0-15,7-11 8 16,1-8-14-16,11-8-34 15,0-10-26-15,5 1-66 16,-1-4 33-16,-8-2 55 0</inkml:trace>
  <inkml:trace contextRef="#ctx0" brushRef="#br0" timeOffset="124371.28">19169 16368 995 0,'-18'-10'423'15,"14"-2"-196"-15,2 1-183 0,3 6-40 16,1 1-8-16,-4 5-10 16,1-1 0-16,-1 0-7 15,-3 24 8-15,-10 36 15 16,1-28 5-16,12-5 20 15,-2-2 2-15,4-8-1 16,3-4-11-16,-3-4-11 16,-1-4-3-16,0-5-7 15,3 0 1-15,-2-1 2 16,0 0-2-16,12-4 5 16,9-22-1-16,30-36 0 15,-23 22-1-15,3 1-5 16,-2 2-3-16,1 7-4 15,-5 10 0-15,-5 10-5 0,-3 7 1 16,-6 12 0-16,-6 2-1 16,-2 13 9-16,-6 4 6 15,-5 3 7-15,-2 3 6 16,-5-3 13-16,0-6 4 16,8-6 7-16,0 1-6 15,7-6-8-15,3 3-3 0,5-4-18 16,7-6-1-16,8-4-30 15,5-5-19-15,5-7-40 16,1-4 53-16</inkml:trace>
  <inkml:trace contextRef="#ctx0" brushRef="#br0" timeOffset="124715.25">19685 16001 1499 0,'8'0'512'0,"10"1"-482"16,-2-2-34-16,4 3-47 0,-3 2-1 16,-3 9-10-16,2 7-15 15,-6 11 29-15,-2 7 7 16,-1 12 30-16,-3 3 23 15,0 5 18-15,1 7 7 16,1 3-10-16,-1 3-6 16,2 5-17-16,-4-4 3 15,-5-9-2-15,-4-5 1 0,-7-14 9 16,-1-4-7-16,1-13 2 16,-4-7-8-16,0-14-46 15,-3-13-24-15,-1-19 150 16,4-12-85-16</inkml:trace>
  <inkml:trace contextRef="#ctx0" brushRef="#br0" timeOffset="124924.8">20789 16269 1694 0,'38'1'557'15,"17"-4"-597"-15,5-3-61 16,-8-5 36-16,-12 3 19 16</inkml:trace>
  <inkml:trace contextRef="#ctx0" brushRef="#br0" timeOffset="125114.53">20723 16728 1378 0,'11'18'549'0,"21"-18"-325"16,16-7-213-16,22-12-99 15,8-2-36-15,4-7 80 16</inkml:trace>
  <inkml:trace contextRef="#ctx0" brushRef="#br0" timeOffset="125564.8">21780 16274 1716 0,'-10'14'551'0,"6"1"-551"16,0 5-76-16,-3 2-38 16,-10 6 27-16,2 5 7 15,1 0 26-15,5 1 38 16,9-6 33-16,3-5 18 15,13-11 13-15,2-3-4 0,11-9-7 16,4-6-14-16,5-11-13 16,3-6 0-16,1-10-14 15,-5-6-8-15,-6-11-8 16,-10 2 6-16,-16-1-2 16,-7 4 15-16,-12 11 18 15,-3 3-8-15,0 13 19 16,7 4-3-16,2 8-10 15,2 2-1-15,9 5-32 16,1 5-24-16,7 6-24 16,1 5-9-16,5 5-19 15,-1 1 7-15,2 0-1 16,5 0-1-16,-5-7 1 16,4-1-11-16,4-7-133 0,-2-6 152 15</inkml:trace>
  <inkml:trace contextRef="#ctx0" brushRef="#br0" timeOffset="126005.74">22645 15887 1222 0,'-12'-3'551'15,"-2"1"-118"-15,-5-11-498 16,-2 1-36-16,-9-2-18 16,-4-2 23-16,-2 7 27 15,-5 1 26-15,3 5 44 16,2 3 16-16,4 7 36 16,7 2 1-16,6 12 2 15,4 5-20-15,6 13-24 16,3 9 6-16,3 9-14 15,2 2 5-15,4 6 3 16,-2 0-12-16,5 5 6 16,-1 6 2-16,4-2-1 15,2-1 15-15,2-11 4 16,6-9-4-16,-2-13-3 0,2-3-10 16,4-6-13-16,-2-6-4 15,-2-6-18-15,3-6-4 16,2-5-12-16,3-4-2 15,3-7-25-15,-1-5-10 16,-5-6-37-16,-3-3 9 16,-5-5 70-16</inkml:trace>
  <inkml:trace contextRef="#ctx0" brushRef="#br0" timeOffset="126526.34">22655 16169 1418 0,'-3'11'534'16,"3"0"-314"-16,15 28-304 15,-1-28-41-15,-6-2-22 16,-6 5 17-16,1 6 16 15,-1 4 35-15,-2 9 82 0,0-2 24 16,-3-2 41-16,2-4 9 16,0-10-10-16,2-5-14 15,4-7-29-15,-1-4-8 16,5-11-19-16,1-1 1 16,5-14-7-16,1-5 2 15,5-3 4-15,4-3-4 16,1 6 5-16,2 4 1 15,-3 7 0-15,-8 8 1 0,-3 6 8 16,-2 4-8-16,-6 10 0 16,-2 3 7-16,-9 8-6 15,2 4-1-15,-18 2-1 16,9 2-8-16,-7-1 7 16,-3-2 12-16,14-2 6 15,-1-3 4-15,9-6 3 16,7 0-4-16,13-4-10 15,2-5 2-15,12-2-14 16,5-4-10-16,-7-4-23 16,1-1-23-16,-3-8-55 15,-5 4 0-15,-4-5 66 16</inkml:trace>
  <inkml:trace contextRef="#ctx0" brushRef="#br0" timeOffset="126944.6">23167 15840 1469 0,'0'3'543'16,"10"-2"-425"-16,5 1-106 0,3 3-50 15,-1-2-12-15,-1 5 8 16,-1 5-13-16,-3 8 6 15,-6 6 18-15,-1 9 22 16,-1 4 19-16,6 3 28 16,7-1 2-16,-4 1-8 15,5-1-11-15,1 2-14 16,2 1-5-16,6-1-6 16,-3 1 9-16,-5-4-7 15,-4-1 7-15,-6-6-5 16,-7-6 0-16,-2-7 6 15,-4-1 0-15,-7-7 13 16,-4 1 1-16,-6-2-1 16,-7-1-9-16,-3 0-14 15,-7-3-13-15,-3-7-32 16,1-2-22-16,5-6-38 0,6-2-10 16,10 1-19-16,8-2 0 15,9-6 94-15</inkml:trace>
  <inkml:trace contextRef="#ctx0" brushRef="#br0" timeOffset="127143.38">24000 16211 1309 0,'17'20'585'0,"8"-15"-231"16,6-5-354-16,6-3-121 16,0-6-52-16,-3-3 114 15</inkml:trace>
  <inkml:trace contextRef="#ctx0" brushRef="#br0" timeOffset="127715.58">25013 16174 1371 0,'19'5'515'0,"1"-5"-269"16,9-7-339-16,0-4-19 16,-4-7-25-16,1-3 12 0,-5 0 6 15,-1-2 40-15,5 3 97 16,-12-2 34-16,-1-3 30 16,0-2-9-16,-11-7-23 15,8 3-7-15,-15-6-30 16,0 2-8-16,-7 5-1 15,-9 1-7-15,2 10 9 16,-7 3 7-16,-1 9 10 16,1 4 0-16,-2 12 4 15,2 7 3-15,0 9 1 16,0 3-2-16,2 9 4 16,3 5-11-16,5 4-3 15,5 4 8-15,11-1-6 0,4-2 4 16,9 2-9-16,2 2-3 15,4 6-8-15,-1 3-4 16,-2-4-1-16,-5-3 1 16,-5-9-2-16,-5-7 3 15,-6-6 0-15,-7-5 0 16,-12-10-4-16,-3-3-12 16,-10-9-13-16,1-4-19 15,-1-9-34-15,-3-4-21 0,3-5 608 16,1-5-404-16</inkml:trace>
  <inkml:trace contextRef="#ctx0" brushRef="#br0" timeOffset="128170.53">25255 16375 1165 0,'11'26'561'0,"-4"-10"-137"15,0-7-394-15,2-1-90 16,-6-1-30-16,-3 5 8 16,-8 1 10-16,3 9 34 0,3-1 38 15,0 3 36-15,6-1 4 16,8-3-2-16,-3-1-5 15,10-9-8-15,5 0 2 16,1-12-16-16,8-5-4 16,-3-7-8-16,-3-8-10 15,-3-4 6-15,-6-5-6 16,-2-2-4-16,-4-2-2 16,-10-1-8-16,-3 2 7 0,-8 5 8 15,-1 7 1-15,-4 12 12 16,0 7 8-16,2 11-7 15,0 4 7-15,6 10-2 16,4 5-7-16,6 0 8 16,6 0-3-16,5-7-4 15,1-4-8-15,3-7-58 16,-2-6-57-16,0-9 73 16</inkml:trace>
  <inkml:trace contextRef="#ctx0" brushRef="#br0" timeOffset="128573.76">25805 16289 1280 0,'-12'35'579'15,"7"-7"-218"-15,-9-5-365 16,14-1-83-16,6 1-29 15,-6-1-1-15,7-2 9 16,8-5 8-16,3 0 52 16,11-6 65-16,-1-3 22 0,3-6 28 15,-1-5-6-15,2-9-18 16,3-6-15-16,0-13-35 16,-4-6-24-16,-6-5-21 15,-8-1-6-15,-14 6 12 16,-3 3 20-16,-8 11 27 15,-3 4 15-15,-4 11 13 16,-5 10 0-16,-2 8-15 16,0 7-11-16,2 8-9 15,2 1-2-15,8 1 2 16,6 0 1-16,13-5-14 16,6-8-10-16,13-10-43 15,8-6-29-15,9-15 62 16</inkml:trace>
  <inkml:trace contextRef="#ctx0" brushRef="#br0" timeOffset="129004.74">26697 15538 1719 0,'-27'-3'499'0,"3"-5"-645"16,-7-8-37-16,0 4-16 15,0 2 36-15,2 3 55 16,5 6 37-16,2 6 104 16,3 8 19-16,1 8 26 15,4 8 0-15,4 7-22 16,2 1 1-16,7 13-13 15,1 1-3-15,7 11-13 16,1 4-6-16,6 4-1 16,-1 1-6-16,-2-5 0 15,3-1 7-15,2-8 2 16,4-4 7-16,5-6-5 16,-1-9-12-16,3-6-4 15,3-1-2-15,0-14-6 0,2-1 9 16,-1-8-9-16,-4-9-10 15,4-9-39-15,4-7-27 16,2-12-54-16,0-2-23 16,-10-8 98-16</inkml:trace>
  <inkml:trace contextRef="#ctx0" brushRef="#br0" timeOffset="129246.7">26850 15935 1641 0,'0'23'561'16,"4"-1"-432"-16,10-3-240 16,-3 1-33-16,-6-1 3 15,2 2 14-15,-4 2 8 16,-2 0 39-16,2-4 56 15,-2-3 18-15,3-11-16 16,3-5-31-16,2-15 32 16</inkml:trace>
  <inkml:trace contextRef="#ctx0" brushRef="#br0" timeOffset="129625.62">26939 15523 1672 0,'15'6'546'0,"8"5"-555"15,3-4-14-15,4 8-10 16,-2 1 7-16,-1 3-3 16,0 4-5-16,-5 3 21 15,-4 2 7-15,-4 10 8 16,3 2 3-16,-4 7 12 15,5 5-3-15,0 4 5 16,-11 4 2-16,1 2-10 16,-6-2-2-16,-3 5-2 15,7 2-7-15,-13-2 4 16,-2 1 3-16,-2-14 0 16,-5-11 10-16,5-11-4 15,-2-9-4-15,-8-7-11 16,-2-8-19-16,-2-10-54 15,2-11-28-15,5-17-74 16,4-10-91-16,8-11 180 16</inkml:trace>
  <inkml:trace contextRef="#ctx0" brushRef="#br0" timeOffset="130080.48">27894 15886 1754 0,'-11'26'578'16,"3"-7"-554"-16,8-1-111 16,-1-1-21-16,1 1-11 15,1 2 9-15,4 0 25 16,1 1 32-16,5-4 54 15,2 1 15-15,7-6 15 16,2-5 7-16,8-6-1 16,2-5-9-16,5-8-4 15,0-4-13-15,-2-11-26 16,-6-7-2-16,-3-9-10 16,-9-1 0-16,-6-3 10 15,-1 3 12-15,-18 6 9 0,1 0 3 16,-13 11 5-16,-8 7-2 15,2 10-1-15,-8 10-6 16,0 11 0-16,6 8-2 16,2 8-6-16,6 2 5 15,12 4 2-15,8-4 0 16,12-5 2-16,7-1-3 16,16-9-20-16,1-5-20 15,10-7-68-15,1-7 455 0,-2-17-283 16</inkml:trace>
  <inkml:trace contextRef="#ctx0" brushRef="#br0" timeOffset="130523.62">28883 15555 1838 0,'-1'7'595'0,"-6"-11"-652"16,-1-1-59-16,-10-2-34 15,-7-1 15-15,-11 3 48 16,0 1 13-16,-4 3 44 16,-1 3 27-16,4 6 48 0,0 1-3 15,11 3 8-15,7 5-9 16,7 7-9-16,6 3-4 15,6 7-5-15,2 9-5 16,6 10-4-16,4 5 3 16,-2 7 14-16,2-2 12 15,-2-3 0-15,-3-2 5 0,5-2-13 16,-7-5-6-16,6-8-2 16,1-4-8-16,-3-12-6 15,8-1-5-15,4-3-14 16,2-6 0-16,7-6-12 15,0-6-5-15,2-13-16 16,3-5-24-16,5-10-79 16,-4-7-51-16,1-2-337 15,-3-3 346-15</inkml:trace>
  <inkml:trace contextRef="#ctx0" brushRef="#br0" timeOffset="131045.61">28805 15765 1289 0,'-2'20'511'16,"2"-8"-299"-16,2-2-262 15,0 5-51-15,-2-2 16 16,-5 5 28-16,0 2 9 15,0 7 9-15,-1 1 23 16,-1-2 36-16,2 1 11 16,3-5 14-16,0-3-7 0,3-7-10 15,-1-5-6-15,3-6-7 16,2-1-8-16,0-6-6 16,3-5 3-16,-2-10-4 15,7-1 0-15,4-6 6 16,4-4-8-16,9 1 0 15,1-2 1-15,5 13-2 16,-4 3 9-16,-6 8 8 16,-2 9 7-16,-10 6-8 15,0 7-3-15,-8 9-6 16,-16-1-9-16,-8 7 4 16,-5 5 2-16,-11 0 2 15,9-4 19-15,4-3 19 16,2-10-2-16,10-6-6 15,3-2-7-15,8-7-28 0,4-1 0 16,7-3-6-16,7 0-9 16,7-3-16-16,7-1-12 15,4-1-29-15,3 1-21 16,6-1 641-16,-5-5-431 16</inkml:trace>
  <inkml:trace contextRef="#ctx0" brushRef="#br0" timeOffset="131322.44">29352 15941 1455 0,'15'15'584'16,"5"-10"-218"-16,11-8-505 15,3-1-28-15,-1-11-27 16,-3 2 24-16,6 3 47 16,-6-1 37-16,-6 3 80 15,-1 1 11-15,-3-1-1 16,0 5-8-16,2 3-14 16,-5-2-7-16,-7 1-28 15,-1 1-17-15,-8-1 44 0</inkml:trace>
  <inkml:trace contextRef="#ctx0" brushRef="#br0" timeOffset="132127.79">30063 15650 1026 0,'3'0'376'0,"-9"-1"-288"16,2-1-4-16,3 2 3 0,1 0 1 16,-1 0 7-16,0 0 0 15,0 0-5-15,-2 7-7 16,1 13-16-16,-7 29-13 16,2-19-20-16,2 5-5 15,-8 0-19-15,10 1-3 16,0-9-3-16,1-4-6 0,5-7-31 15,-2-4-27 1,-1-12-75-16,-1-10-51 0,-1-18 115 16</inkml:trace>
  <inkml:trace contextRef="#ctx0" brushRef="#br0" timeOffset="132486.07">30068 15404 1637 0,'17'10'539'0,"8"1"-554"16,1-5-19-16,-3 4 3 16,0-2 1-16,-4 2 15 15,0 3 13-15,-5 2 13 0,-2 1 7 16,0 9 7-16,-3 2-4 15,-5 4-11-15,-1 7 3 16,-4-2-11-16,1 5-4 16,-1 0-7-16,1 0-6 15,1 0-4-15,0 1 4 16,-1 0 3-16,-1-4 9 16,-2 1 3-16,-1-2 6 15,-3-9 7-15,-1-1-6 0,0-1-3 16,-3-3-11-16,-9-4-60 15,-10 1-23-15,-33-10 52 16</inkml:trace>
  <inkml:trace contextRef="#ctx0" brushRef="#br0" timeOffset="133505.57">17628 17471 1085 0,'-7'0'392'16,"5"-1"-307"-16,7 1-58 15,-3-1-5-15,-2 1 16 16,0 0 8-16,-1 0 10 16,1 0-4-16,0 26-21 15,5 40-9-15,2-28-20 16,-9-3-3-16,9-6 6 16,-5-4 2-16,-2-3-4 15,8-4-1-15,-9-5-6 16,8-4 0-16,-8-9 8 15,-2 0 3-15,6-1 4 0,-5 0 2 16,1 0-7-16,0-21 0 16,7-45 1-16,5 24-3 15,7-1-3-15,10-2-1 16,3 6-1-16,1 4-2 16,9 12-3-16,-3 6-7 15,-4 12-20-15,1 9-6 16,-10 17-14-16,-4 11 1 0,-9 10 15 15,-11 8 8-15,-10 7 28 16,-3 2 10-16,-10 9 15 16,3-5 6-16,-2-5 7 15,0-5-7-15,4-13-2 16,1-1-6-16,9-8-12 16,3-7-3-16,9-6-8 15,6-3 0-15,9-8 1 16,8-5 5-16,13-11 0 15,12-8-10-15,16-15-45 16,1-4-30-16,4-8-23 16,-9-1 51-16</inkml:trace>
  <inkml:trace contextRef="#ctx0" brushRef="#br0" timeOffset="134020.78">18892 17242 1419 0,'-3'-5'544'0,"1"-2"-367"16,-4-8-158-16,-4-3-51 16,-11 6-42-16,-4-4-14 0,-16 12-13 15,0 3 16-15,-13 3 40 16,-5 4 20-16,-6 4 49 15,-3 2 18-15,8 1 34 16,3 2 0-16,13 1-16 16,5-1-12-16,13 1-37 15,4-2-2-15,12 4-8 16,6 3-5-16,6 8 4 16,5 1-2-16,4 5-3 15,0 3 9-15,-1 4-6 16,-1 5 4-16,-5 1 3 15,3 7-5-15,-4 4 10 16,-2 0 6-16,2 2 15 16,-5-6 13-16,0-2 4 15,3-6-5-15,0-7-8 0,5-5-13 16,7-13-9-16,0-4-6 16,1-2-8-16,4-7-6 15,-4-4-11-15,3-1 0 16,2-4-3-16,0 0-6 15,3 0-11-15,1-1-11 16,-1-3-38-16,6-2-19 16,0-3-61-16,-5-5 676 0,-2-1-404 15</inkml:trace>
  <inkml:trace contextRef="#ctx0" brushRef="#br0" timeOffset="134632.06">18786 17552 1368 0,'-5'13'568'0,"4"-8"-330"15,1-5-213-15,0 0-82 16,0 0-14-16,0 0 18 15,0 0-2-15,0 2 19 0,-1 25 15 16,-1 41 29-16,1-19 18 16,-1 3 21-16,1-2 4 15,0-6-16-15,1-11-5 16,0-13-19-16,0-11-8 16,1-6-15-16,5-6-13 15,1-7 6-15,0-8-2 16,4-12 18-16,0-6 3 15,4-10 1-15,4-4-1 16,7-3 1-16,4 4 2 0,7 9-5 16,5 5 2-16,-7 14-14 15,1 3-2-15,-12 17-10 16,-7 7-4-16,-6 11 14 16,-10 7 5-16,0 6 11 15,-5 4 3-15,-10 5-3 16,-3-4 0-16,-11-4 7 15,3-4 2-15,3-11-3 16,1 2-2-16,8-6-8 16,1-4-4-16,3-3 5 15,7-5 6-15,1-4 4 16,2-3 1-16,4 2-1 16,7 2-1-16,3 4 2 15,4 0 3-15,5 0 1 0,-1-1-2 16,10 1 0-16,0 1-8 15,8-1-38-15,-3 1-31 16,-5-2-73-16,-6 0 658 16,-13 0-411-16</inkml:trace>
  <inkml:trace contextRef="#ctx0" brushRef="#br0" timeOffset="134812.84">19399 17689 1414 0,'14'-3'495'0,"10"-6"-446"15,4-3-52-15,10-1-68 16,-3-1-24-16,1 4-56 16,-5 2-45-16,-10 2 133 15</inkml:trace>
  <inkml:trace contextRef="#ctx0" brushRef="#br0" timeOffset="135178.18">19902 17377 1556 0,'24'2'557'0,"4"-4"-451"16,1 2-140-16,-5-2-58 16,-19 5-27-16,1 8 1 15,-6 10 26-15,-1 7 44 16,-11 10 42-16,-7 4 15 0,-2 3 19 16,-2-2 9-16,4-4-1 15,4-4-8-15,-3-3-9 16,2 0-17-16,3-6-12 15,1-3 0-15,10-5 0 16,2-5 7-16,12-7 2 16,8 1-4-16,15-9-9 15,7-4-2-15,6-8-12 16,1-7-15-16,-3-6-93 16,-1-5 88-16</inkml:trace>
  <inkml:trace contextRef="#ctx0" brushRef="#br0" timeOffset="135566.87">20239 17252 1619 0,'3'14'547'15,"11"-8"-543"-15,6-1-51 16,8-1-97-16,0 0-5 0,4 4 10 16,2 2-14-16,-1 10 69 15,0 3 29-15,-9 9 52 16,-2 5 31-16,2 12 38 16,-11 2 11-16,-2 6-1 15,3 0 4-15,-4-7 3 16,5 4-10-16,-3-4-25 15,-4 1-15-15,-8-4-25 16,-4-2-2-16,-10-1 5 16,-6-3 7-16,-1-5 10 15,-7-10-1-15,-7-13-7 16,-1-4-22-16,-6-8-65 16,5-6-31-16,9-13 602 15,3-6-410-15</inkml:trace>
  <inkml:trace contextRef="#ctx0" brushRef="#br0" timeOffset="135768.49">21142 17565 1685 0,'36'9'588'0,"14"-9"-498"0,16-11-141 16,4-6-65-16,-7-5-98 16,-1 0 152-16,-15 4-6 15</inkml:trace>
  <inkml:trace contextRef="#ctx0" brushRef="#br0" timeOffset="135962.57">21268 17828 1215 0,'-4'21'456'0,"15"-13"-346"16,13-3-72-16,24-5-45 16,12-3-2-16,15-6 3 0,0-5-5 15,-8-11-55-15,-5-5-47 16,-11-5 67-16</inkml:trace>
  <inkml:trace contextRef="#ctx0" brushRef="#br0" timeOffset="136422">22266 17356 1442 0,'-2'29'599'16,"3"-6"-290"-16,10-1-302 16,2-1-34-16,-1 4-25 15,-1 1 1-15,3 2-14 16,4 4 19-16,4-2 9 16,-1 4 21-16,4-5 36 15,-1 1-7-15,6-8 21 16,7-6-5-16,-5-12-4 15,7-6 3-15,-5-19-10 16,2-10-7-16,0-15-17 16,-1-9-7-16,-7 0-16 15,-3-1-5-15,-14 6 11 16,-6 4 1-16,-10 7 18 0,-4 8 8 16,-9 11-4-16,1 10 7 15,-2 13-4-15,-2 4 4 16,6 10 4-16,-3 1-5 15,5 7 1-15,1 4-7 16,8-1 8-16,4-2 2 16,8-5-3-16,7-2-4 15,9 0-13-15,0 0-16 0,8-10-65 16,-3-2-31-16,1-12 72 16</inkml:trace>
  <inkml:trace contextRef="#ctx0" brushRef="#br0" timeOffset="136930.22">23354 17143 1518 0,'-6'5'576'15,"-3"-7"-363"-15,-2-14-305 0,-3-4-39 16,-8-5-10-16,-6-1 27 16,-2 7 27-16,-8 5 37 15,3 7 58-15,-5 6 33 16,3 4 53-16,0 2 9 16,7 4-17-16,9 2-15 15,2 7-35-15,17-1-14 16,-8 10-12-16,10 2-7 15,16 7-3-15,-10 5 1 0,14 8-2 16,-9 2 2-16,-5 3-1 16,3 4 3-16,-8-1-3 15,-1 2-3-15,2-2 6 16,-1-4-3-16,2-5 4 16,5-7-2-16,1-6-6 15,6-4-4-15,6-7 2 16,0-1 2-16,8-4-7 15,-2-5 6-15,6-3-15 16,2-3-5-16,-3-8-14 16,0-3-12-16,0-6-9 15,-9 0-16-15,-7-2-23 16,8 3-9-16,-14-4-36 16,9-4-67-16,-4-6 147 0</inkml:trace>
  <inkml:trace contextRef="#ctx0" brushRef="#br0" timeOffset="137514.84">23461 17249 1317 0,'-6'11'503'0,"3"-5"-370"16,3 0-109-16,-3 5-58 15,6-1-12-15,0 14 1 16,-1 1 5-16,1 12 19 16,2 5 18-16,-5 6 17 15,0-1 10-15,1-3 13 16,-7-5-5-16,-3-12-5 16,3-8-8-16,4-10-15 15,-4-5-4-15,11-5-7 16,-5-3-5-16,3-11 0 15,7-6 2-15,-3-8-4 16,3-1 7-16,-3-6 4 16,7-2 3-16,7 0 10 15,3 2-1-15,8 8-5 16,-3 5-4-16,1 11-8 0,-1 5-4 16,-7 6-4-16,-4 8-2 15,-12 9-5-15,-10 3-1 16,-10 13-4-16,-6-1 8 15,-11 4 11-15,-3-2 9 16,0-7 19-16,-2 1 0 16,4-9 5-16,6-2-2 15,8-1 0-15,4-8 1 0,12-1-3 16,3 0-3-16,9-3-10 16,3 1 2-16,15-2 10 15,7-4 1-15,11-4 3 16,8 1-9-16,-1-3-15 15,1 4-17-15,-3-3-55 16,-6 0-27-16,-9-2 100 16,-13 0-423-16,-11 1 342 15</inkml:trace>
  <inkml:trace contextRef="#ctx0" brushRef="#br0" timeOffset="137725.94">24049 17445 708 0,'5'-1'387'0,"1"-1"-26"0,0 1-240 15,2-4-62-15,1 2-23 16,2 1-25-16,3 1-2 16,5 1-1-16,3-3 3 15,7 1-20-15,-2-1-20 16,8-1-55-16,-2-2 637 15,-9-3-429-15</inkml:trace>
  <inkml:trace contextRef="#ctx0" brushRef="#br0" timeOffset="138096.03">24454 17214 1276 0,'8'10'569'16,"7"-6"-148"-16,7-5-468 15,3 3-35-15,1-3-30 16,-4-3 15-16,1 4 12 16,-1 1 23-16,-10 4 46 15,-3 5 12-15,-8 5 19 16,-6 5 5-16,-3 6-2 15,-4 2-4-15,-7 7-6 0,0 0-3 16,1 0-6-16,0 2-4 16,9-7 4-16,2-8 4 15,4-5 8-15,4-3 6 16,5-5-3-16,3-1-4 16,10-5-5-16,0-4-6 15,5-9-2-15,4-1-15 16,-2-9-58-16,1-3-43 0,1 0 70 15</inkml:trace>
  <inkml:trace contextRef="#ctx0" brushRef="#br0" timeOffset="138539.66">24726 17080 1637 0,'0'13'561'15,"13"-6"-473"-15,13-2-127 16,4 1-19-16,9-1 8 16,-6 2 12-16,4 4-10 0,-3 4 18 15,-11 6 23-15,-3 3 7 16,-6 9 22-16,-5-1 5 15,-6 4 4-15,1 4-8 16,-3 9-4-16,-1 5-11 16,1 1 1-16,-1-2 8 15,0-10-2-15,0-3 5 16,1-4-9-16,-1-5-6 0,0-8 3 16,0-7-1-16,-2-5-4 15,-1 0-4-15,-5-4-12 16,-1-1-6-16,-4-6-12 15,-8 0-9-15,3-3-9 16,-2 1 5-16,-2 1-1 16,7 1 2-16,-4 3-28 15,4-5-16-15,13-5 626 16,2-8-428-16</inkml:trace>
  <inkml:trace contextRef="#ctx0" brushRef="#br0" timeOffset="138784.47">25754 17312 1646 0,'23'20'589'0,"-1"-5"-427"16,17-1-214-16,2-7-30 15,2-5-41-15,-2-3-12 16,-8-6-43-16,0 2 1 0,-5 2 37 16,-6 0 26-16,-9-3 55 15,-8-4-298-15,-5-7 276 16</inkml:trace>
  <inkml:trace contextRef="#ctx0" brushRef="#br0" timeOffset="139320.73">26421 17161 1682 0,'28'19'582'0,"8"-10"-543"15,5-4-68-15,10-10-28 16,-2-5-17-16,-5-10-18 15,3-6 11-15,-7-3 17 0,-7-2 19 16,-1-4 41-16,-9 2 8 16,-14 0 7-16,-2 2 2 15,-9-2 0-15,-11 3 0 16,0 6-6-16,-10 0-6 16,-9 16-13-16,-6 4-3 15,-12 10 4-15,-4 8 3 16,2 9 20-16,9 9 10 0,2 3 19 15,6 2 6-15,9-3-2 16,1-3 1-16,13 2-16 16,6 0-6-16,9 5-7 15,8 0-9-15,7 4 4 16,0 3-2-16,2-6-2 16,1 7 5-16,-4-5-8 15,-2-1 1-15,-5 3 6 16,-7-5-3-16,-5 2 5 15,-5-5 4-15,-8-5-3 16,1-5 2-16,-9-4-3 16,0-4-7-16,-5-3-8 15,1-5-12-15,1-11-20 16,-3-5-19-16,8-9-67 16,0-2-14-16,11-1-39 0,11 1-9 15,7-1 129 1</inkml:trace>
  <inkml:trace contextRef="#ctx0" brushRef="#br0" timeOffset="139738.64">26917 17443 1446 0,'10'10'542'0,"-5"-4"-418"16,1 0-43-16,-5 0-54 15,-2 2-12-15,-5 4-25 16,-2 4-8-16,-5 5 10 16,4-1 1-16,1 2 9 15,4-4 5-15,6-3-1 16,-1 0 1-16,8-7-7 16,1-1 1-16,5 0-5 15,5-5 2-15,5-1 0 16,2-9-1-16,4-6 3 15,-4-6 1-15,-4-4-12 16,-2-4-3-16,-9-1-13 16,-2 2 2-16,-10 4 9 15,-1 8 4-15,-6 7 11 16,-1 4-1-16,-1 3 6 0,3 3-5 16,0 7 3-16,4 5-5 15,5 1-6-15,-1 0-4 16,8 1-31-16,3-6-22 15,4-6-64-15,1-4-24 16,3-14 94-16</inkml:trace>
  <inkml:trace contextRef="#ctx0" brushRef="#br0" timeOffset="140142.94">27423 17328 1430 0,'0'37'599'0,"0"-10"-330"16,7-4-207-16,-1-1-95 15,2 0-20-15,-3 1-9 16,-5 4 5-16,6-4 11 16,-4-3 29-16,4-4 33 15,3-8 8-15,3-6 10 16,7-2-4-16,7-16-6 15,2-6-11-15,7-15-8 16,-4-5-11-16,1-3-12 0,-1 1-8 16,-15 6-13-16,-1 3 5 15,-18 11 2-15,-3 6-2 16,-12 4-4-16,-8 9-6 16,4 13 4-16,-9 3 12 15,7 9 19-15,5 4 8 16,6-7 8-16,10 0 3 15,15 3-12-15,9-5-10 0,8 0-30 16,8-7-19-16,8-10-23 16,4-4-20-16,5-12 68 15</inkml:trace>
  <inkml:trace contextRef="#ctx0" brushRef="#br0" timeOffset="140753.6">28405 16735 1246 0,'-15'-1'392'0,"-4"-6"-454"16,2-1-26-16,-5 3-12 16,0 0 18-16,4 3 42 15,0 2 25-15,-2 4 51 16,-7 3 11-16,4 7 23 16,-2 4 9-16,3 9-6 15,7 4-3-15,6 6-9 16,-5 6-10-16,8-1-5 15,-1 3 3-15,0 6 0 16,12 0 3-16,1 3 9 16,1-4-3-16,4-6-6 15,-3-5-9-15,-2-9-24 16,5 2-7-16,-11-5-18 0,2-1 0 16,-5-1 1-16,-9-5-1 15,13-5 9-15,-3-3-1 16,9-6-8-16,-1-4-13 15,7-7-25-15,1-5-18 16,-2-8-40-16,8-1-34 16,-6-4 89-16</inkml:trace>
  <inkml:trace contextRef="#ctx0" brushRef="#br0" timeOffset="141011.28">28417 17169 1776 0,'9'25'591'0,"4"-10"-576"16,-2-1-50-16,-3-1-45 15,-5 4-4-15,0 6-4 16,-3-2 5-16,-5 0 45 15,1-4 20-15,-1-8 19 16,3-2-5-16,6-16-56 0,3-7-32 16,1-15 52-16</inkml:trace>
  <inkml:trace contextRef="#ctx0" brushRef="#br0" timeOffset="141377.43">28567 16694 1570 0,'28'6'577'15,"9"-1"-417"-15,5 0-173 16,-1 3-18-16,-3 3-12 16,-7 3 3-16,1 8 4 15,-4 2 13-15,-10 5 23 16,-3 7 8-16,-7 12 33 15,-2 2 10-15,-6 14 1 16,-4-2 5-16,-3-2-15 16,-2 2-10-16,-5-9 5 15,0-3-9-15,-8-8-6 16,3-8-4-16,-5-6-17 16,1-8-9-16,-6-3-3 15,4-2-7-15,6-8-18 16,7 1-8-16,-1-6-36 15,-1-8-22-15,7-7-55 16,1-8-22-16,16-8 63 0,13-3 45 16</inkml:trace>
  <inkml:trace contextRef="#ctx0" brushRef="#br0" timeOffset="141870.54">29352 16976 1752 0,'-12'20'637'16,"2"-6"-480"-16,10-6-166 16,5-3-22-16,-4 2-25 15,1 1-3-15,1 6 3 16,0 3 20-16,6 9 30 15,0 0 11-15,3 0 15 16,0-3 0-16,1-8-3 16,6 1-5-16,5-14-12 15,8-1-1-15,0-6-7 16,-1-8 2-16,1 0 1 16,1-6 0-16,-3-8 0 0,3-3-9 15,-7-10 1-15,-13-3-8 16,-11-2-3-16,-7-2 9 15,-17 7 4-15,4 4 10 16,-9 10 5-16,-2 11 5 16,-1 9 1-16,-12 9 0 15,4 14 2-15,-3 2-2 16,15 9 3-16,11-1 1 0,13-1-5 16,9-4-8-16,16-3-12 15,9-2-8-15,6-3-17 16,7-6-17-16,2-8-72 15,-10-5-26-15,5-6 244 16,-7-3-112-16</inkml:trace>
  <inkml:trace contextRef="#ctx0" brushRef="#br0" timeOffset="142333.64">30279 16615 1471 0,'3'3'508'0,"1"-3"-467"0,1-3-24 16,-9-5-22-16,-1-2-6 16,-8 4-9-16,-6 3 4 15,-4 8 16-15,-4 2 11 16,-10 7 8-16,4 4-2 15,1 4-2-15,-1 4-10 16,7-1 0-16,2 5-4 16,3 1 4-16,8 5 7 15,8 1 6-15,4 4 7 0,1 1 10 16,3-1 5-16,-3 1 7 16,-3-2 3-16,6 5-6 15,-7-2-3-15,-1 5-10 16,-1 0-8-16,0 3-4 15,1-3-8-15,3-7-10 16,7-2 6-16,1-14-8 16,8 2 1-16,10-8 0 15,5-6-5-15,5-6-12 16,9-6-5-16,4-9-22 16,-4-7-25-16,0-7-75 15,-7-2-31-15,-5-7 273 16,-4 1-119-16</inkml:trace>
  <inkml:trace contextRef="#ctx0" brushRef="#br0" timeOffset="142889.03">30409 16860 1645 0,'9'42'563'0,"-1"-35"-480"0,10 0-157 16,-1 3-39-16,-10 2-13 15,4 5 14-15,-12 12 28 16,-6 3 43-16,0 7 54 16,-6-2 18-16,4-3 25 15,6-3-2-15,-2-18-21 16,5-2-16-16,0-8-19 15,-1-2-8-15,0-1-9 16,0-1 4-16,0 0-1 16,0 0 6-16,1-15 13 15,11-41-1-15,10 23-1 16,5-2 0-16,7-2-3 16,0 5 3-16,6 6-2 15,-6 9 0-15,-5 10 19 0,1 10 9 16,-14 8 19-16,-2 2 0 15,-6 7-13-15,-7-4-12 16,-9 5-15-16,-8 2-6 16,-4 4-4-16,-7 1 1 15,0 0 3-15,-2-3 2 16,-1-8 7-16,6 0 7 16,11-9-2-16,9-3 5 0,6 3-12 15,9-3-2-15,8 2-4 16,11 1-1-16,14-3 6 15,1-2-8-15,3-2-34 16,-6-3-29-16,-5-8-74 16,1-6 628-16,-5-6-389 15</inkml:trace>
  <inkml:trace contextRef="#ctx0" brushRef="#br0" timeOffset="143086.59">31133 16948 1588 0,'25'5'514'0,"10"-8"-560"0,3-2-84 16,3-4-48-16,-2 7 7 15,-1-3 24-15,-8-2-91 16,-5 0 179-16</inkml:trace>
  <inkml:trace contextRef="#ctx0" brushRef="#br0" timeOffset="143340.6">31568 16786 1762 0,'12'30'603'0,"16"8"-575"16,-11 3-20-16,-6 7-9 15,2 5 6-15,-5 4 10 16,-2-7 5-16,-1-7-21 16,3-5-12-16,-6-20-38 15,0-6-38-15,0-21-79 16,-2-14-51-16,1-23 132 15</inkml:trace>
  <inkml:trace contextRef="#ctx0" brushRef="#br0" timeOffset="143708.31">31645 16547 1168 0,'25'7'526'0,"5"-5"-117"15,17-2-396-15,5-1-10 0,7 0-3 16,1 1-1-16,3 8 7 16,-6 8 12-16,-13 7 16 15,-7 3-5-15,-13 7 6 16,-5 2-13-16,-11 5-13 16,-5 7-2-16,-6 8-5 15,-5 1-1-15,-4 0 2 16,-5-5 0-16,-7 2 1 15,-2-2 0-15,4-1 5 16,-1 0-2-16,0-12 0 16,3 1 1-16,-8-4-3 15,3 1 3-15,0 2 8 16,-5-2 1-16,3-6-1 16,-5-4-8-16,-5-11-40 15,-3-3-39-15,-24-15 494 16,-21-12-343-16</inkml:trace>
  <inkml:trace contextRef="#ctx0" brushRef="#br0" timeOffset="156760.21">17498 16509 1064 0,'-1'0'430'0,"0"0"-234"16,-2 0-159-16,3-1-33 15,-1 0 2-15,0-1 1 16,0 1-11-16,0 0-4 16,-9-3-12-16,-6-3-3 15,-34-5-3-15,29 10 4 16,-2 1 6-16,2-3 3 0,-8-2 11 15,0-2-1-15,-15 1 6 16,-2-2 9-16,-11-1-4 16,-3 4 3-16,-3 1-5 15,-8-2-8-15,-9 4 2 16,-7 2-6-16,-14 4 0 16,-5-3 2-16,-4 1-2 15,-1-7 3-15,-3-3 3 16,2 1 3-16,1-3 5 15,1 0 7-15,-2-10 4 16,4 0 0-16,-1-4 8 16,0 1-8-16,2 2 1 15,-6 3-5-15,-1 4-5 16,7 2-1-16,-4 0-7 16,3 0 4-16,8-2 4 15,-2 0 4-15,12-3 14 0,3 1 1 16,6-4-2-16,1-2-4 15,10 1-12-15,7-5-2 16,3 1-2-16,10 4 2 16,6 3 3-16,-3 2-6 15,12 7-1-15,-3 1-4 0,11 9-7 16,3 4 3-16,-3 7-10 16,5 0 0-16,3 6 5 15,8 0-1-15,7 3 5 16,3-4 1-16,4-3-21 15,0 0-16-15,7-12-37 16,11 6-25-16,-2-10-68 16,3-8 105-16</inkml:trace>
  <inkml:trace contextRef="#ctx0" brushRef="#br0" timeOffset="157194.37">14128 15699 905 0,'-10'1'348'15,"-1"3"-256"-15,-5-2-40 16,-8 8-38-16,-4 1-4 15,-6 2-3-15,-4 2-7 16,-2-2 3-16,-8-1 4 16,-10 0 22-16,4 1 13 0,-3-3 16 15,11 1 7-15,6-5-11 16,-2 3-13-16,3-1-19 16,1 0-8-16,10 7-10 15,2-7 0-15,12-2 2 16,4-1-2-16,10 4-10 15,10 4-1-15,14 9 0 16,3-3 0-16,9 3 7 16,5 6 1-16,9 7 1 15,10 9-5-15,7 7-17 16,9 4-13-16,-4 10-47 16,-4 0-22-16,2 1-190 15,-9-1 192-15</inkml:trace>
  <inkml:trace contextRef="#ctx0" brushRef="#br0" timeOffset="157990.51">16984 17691 978 0,'-27'-9'340'0,"1"-5"-284"16,0-4-56-16,-1-3-13 16,-4-7 4-16,0 2 0 15,-8-8-3-15,2 0 3 0,-6-5 6 16,1 2 6-16,-12-7-2 15,0 0 0-15,3-4-12 16,-2-6 15-16,2-1 7 16,-3-4 6-16,-9-4 28 15,0-2-11-15,2-3 3 16,-2 3-1-16,4-4-13 16,-3-1-3-16,0 2-10 15,1 1-5-15,0 7 1 16,0-4 0-16,5 3 14 15,5 1 5-15,9 2 3 16,4 2-7-16,8 4-9 16,4 2-1-16,4 5 3 15,5 0 4-15,8 7-9 16,-1-1-5-16,3 8-5 0,2 9-6 16,0 4 7-16,4 12 1 15,-2 1-7-15,1 4-7 16,1 10-31-16,1-1-22 15,3 4-34-15,3 2-35 16,2-3 89-16</inkml:trace>
  <inkml:trace contextRef="#ctx0" brushRef="#br0" timeOffset="158434.54">15513 16162 551 0,'-10'18'284'0,"-1"0"-33"16,1-3-179-16,-1-4-3 15,0-2 4-15,0-7 12 16,0-2-16-16,-1-10-36 16,0-3-7-16,0-7-16 15,-2-3-5-15,-1-3-5 16,-1-2-2-16,1-3-12 15,3 0-4-15,-1-3 1 16,7 4 2-16,3 0 5 16,2 1 7-16,7 4 2 0,-11-1 1 15,-1 5 16-15,-4 3 4 16,4 2 18-16,5 3 12 16,1 6 12-16,0-2 0 15,-7 2-2-15,-1 3-10 16,-2-2-14-16,8 4-5 15,3 0-7-15,2 0 0 16,-3 2-5-16,1-1-1 0,15-1-1 16,33-2 2-16,-23 7 6 15,7 1-2-15,7-2-18 16,11-1-38-16,9-6-367 16,-5-10 286-16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6:32:11.7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7672 10738 1125 0,'0'-11'416'0,"-9"4"-315"16,3-1 12-16,-9 3-18 16,-2 3-2-16,-8 6-29 0,-9 9-18 15,-1 16-18-15,-1 6-10 16,-7 24-11-16,6 13 5 16,0 25 3-16,-1 8 9 15,11 3 6-15,5-1 0 16,15-7 1-16,7-9-7 15,20-21-6-15,1-14-11 16,12-26-7-16,6-11 1 0,2-17 0 16,5-5 2-16,1-17 3 15,-2-5 5-15,-8-10 1 16,-5-4 2-16,-22-2 2 16,-9 6-3-16,-19 10-2 15,-5 8-1-15,-10 17-13 16,-1 6-25-16,1 22-92 15,-4 4-54-15,9 4 100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6:23:50.1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30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2-08-21T16:27:42.092"/>
    </inkml:context>
  </inkml:definitions>
  <inkml:trace contextRef="#ctx0" brushRef="#br0">4708 11896 850 0,'-2'7'368'0,"1"4"-193"16,-10 2-8-16,-2-5-27 15,-4-1-15-15,10-8-33 16,18-10-9-16,28-14-10 16,5-12-3-16,19-27 8 15,1-8-11-15,2-20-27 0,9-8-8 16,19-3-23-16,-2 2 1 16,-10 13-1-1,-11 9-9-15,-28 12-24 0,-10 10-30 16,-20 16-79-16,-6 8-30 15,-26 21-57-15,-2 4 126 16</inkml:trace>
  <inkml:trace contextRef="#ctx0" brushRef="#br0" timeOffset="218.2">5131 11010 1028 0,'30'-23'418'16,"7"-2"-279"-16,4 3-43 15,11 2-9-15,-5 11-8 16,1 4-2-16,-7 13-1 16,-1 12-11-16,-5 28-31 15,-10 10-11-15,-16 23-27 16,-12 6-22-16,-20 0-39 16,-7-1-9-16,-1-23-12 15,5-14 6-15,9-35-18 16,7-21 131-16,5-34-39 0</inkml:trace>
  <inkml:trace contextRef="#ctx0" brushRef="#br0" timeOffset="622.02">6038 10608 1264 0,'7'30'463'0,"3"-11"-364"16,6-10-58-16,7-17-5 15,5-8 1-15,3-23 4 16,-1-9 4-16,-7-23 2 16,-8-10-5-16,-3-13 3 15,1-3 5-15,-8 0 6 16,5 2-4-16,-20 13-12 15,-8 6-12-15,-13 23-8 16,-12 9-6-16,-2 32-8 16,-6 18 4-16,9 30-13 15,2 14-1-15,10 21 7 16,13 10-3-16,15 9 1 16,7 0-1-16,23-14-3 15,9-14 0-15,22-26-3 0,11-5-5 16,3-25-35-16,-4-6-24 15,-15-16-87-15,-5-15-29 16,-13-6 110-16</inkml:trace>
  <inkml:trace contextRef="#ctx0" brushRef="#br0" timeOffset="1979.21">6887 9939 1179 0,'7'-39'471'16,"6"-23"-280"-16,10-7-121 15,0-11-12-15,4-1-17 16,-3 6-12-16,-4 8 0 0,-14 15-2 16,-7 11-8-1,-17 23-7-15,-10 12-1 0,-9 26-1 16,-8 12-4-16,1 16-4 16,5 6 1-16,5-1-3 15,9 2 1-15,14-8 0 16,11-6-3-16,19-9 1 15,9-11 0-15,21-15-1 16,2-4 0-16,20-10 0 16,9 3 2-16,-10 6 2 15,-6 3 1-15,-24 16-3 16,-22 3 0-16,-18 8 0 16,-6 6 0-16,-18 0 0 15,-5 2 0-15,-5-6 0 16,-5-10 0-16,10-14 4 0,10-12 0 15,23-27 1-15,10-9 3 16,27-32 2-16,4-14 0 16,7-18 6-16,6-5 2 15,-11 1 4-15,4 2 5 16,-11 16 8-16,-8 6-4 16,-17 29 0-16,-10 15-4 15,-19 28-16-15,-9 18-5 0,-16 33-6 16,-5 13-4-16,-2 26 8 15,5 6 1-15,11 2 3 16,7 3-4-16,20-3-4 16,6-3 0-16,21-21-4 15,10-10 1-15,18-36 1 16,8-13-1-16,12-26 11 16,14-17 0-16,-1-18 2 15,1-6 4-15,-20-10-4 16,-16 4 2-16,-19 7 0 15,-16 6-3-15,-15 19 9 16,-8 10-1 0,-13 15 0-16,0 12-7 15,-1 19-6-15,2 8-6 0,9 14 0 0,7 2 1 16,12 3-3-16,7 1 5 16,14-6-5-1,4-6 1-15,15-12 0 16,3-7-3-16,2-15 5 0,7-6-2 15,-12-18 3-15,-9-8 0 16,-5-8 2-16,-16-1 2 16,-7-1-1-16,0-1 6 15,-10 6-3-15,-2 1 1 0,1 11-2 16,1 7-4-16,8 14 1 16,5 11 0-16,11 17-2 15,5 13 1-15,11 28-6 16,4 12 4-16,11 20 3 15,-7 6-5-15,1-3 5 16,-9-9-1-16,-17-14-2 16,-5-13 0-16,-16-15 3 15,2-6-2-15,-14-17 1 16,-5-10 1-16,-13-20-10 16,-5-16-13-16,-3-18-20 15,-2-13-3-15,6-17 8 16,-1-6 11-16,3-14 22 15,4-4 6-15,7-1-2 16,1-1-1-16,12 13 4 0,5 9-3 16,6 22 2-16,10 15-1 15,3 18-6-15,3 13-1 16,0 16-6-16,-4 6 3 16,-13 19-9-16,-8 4-12 15,-22 17-37-15,-9 7-34 0,-18 0-48 16,2-6-12-1,-39-20 98-15</inkml:trace>
  <inkml:trace contextRef="#ctx0" brushRef="#br0" timeOffset="2158.23">7199 9515 1256 0,'48'-34'470'0,"29"-18"-372"16,22-9-47-16,23-18-37 15,1 0-62-15,-9 7 29 16</inkml:trace>
  <inkml:trace contextRef="#ctx0" brushRef="#br0" timeOffset="4194.07">9092 9318 1064 0,'31'-36'438'16,"-8"-3"-298"-16,-5-7-5 16,-7-2-18-16,-7 0-31 15,-4-4-9-15,-10 2-27 16,-10-4-6-16,-7 14-8 16,-4 4-5-16,-12 22-12 15,-3 14-6-15,0 26-6 16,1 10-2-16,15 16-5 15,5 7 3-15,13 1-3 16,3-3 0-16,20-10 2 16,5-11-3-16,16-17 1 15,5-10 0-15,6-23 3 0,5-8 2 16,-13-17 0-16,5 0 2 16,-15 0 3-1,-8 1 1-15,-3 5 12 0,-9 3-1 16,-4 9-8-16,-7 5 1 15,1 12-9-15,-4 1-5 0,4 11 3 16,9 4-6 0,-2 9-1-16,9 0-1 15,5 4 2-15,-3-3 4 0,11-4-6 16,-2-1 3-16,2-10 0 16,2-3-3-16,-3-11 7 15,0-6-1 1,-8-9 10-16,-1-3-2 15,-11-8 3-15,-2-5-1 0,-11-3-8 16,-4-7 0-16,-8-4-1 16,-2 4 3-16,2 6-1 15,1 10-1 1,7 13 4-16,6 6-5 0,5 8 2 16,0 0-2-16,6 5-3 15,-3 2 3-15,0-2-1 16,0 0-2-16,0 0-2 15,2 10-5-15,1 6 0 0,4 30-3 16,-10-28-11-16,2 0 0 16,-3-1 2-16,-1-5 4 15,2-4 12-15,-1-2 4 16,3-4 2-16,1-2 3 0,-1-1-1 16,1 0-2-16,0 0-3 15,0-12-3-15,1-1 4 16,5-26 0-16,-3 30-1 15,-2 2 5-15,1 2-4 16,2-1 2-16,0 9 5 16,2 7-2-16,4 12 2 15,2 11 2 1,3 7-3-16,-2 0-1 0,4 9-2 16,2-4-3-16,-3-1 2 15,0 1 1-15,-4 1-1 16,-2-3 1-16,-1-6-3 15,-3-7-1-15,-3-18 1 16,-1-7 4-16,-5-11 15 16,-1-11-1-16,-4-16 4 15,3-6-6 1,-1-12-11 0,2-1-4-16,1-6-1 0,1-1 2 0,3 5-3 0,9 4 0 15,6 18-3-15,1 9-1 16,5 17 5-16,6 9 1 15,0 22-2-15,-3 4 0 16,-10 16-5-16,-3 0 2 0,-2-1 2 16,4-2 2-1,9-10 3-15,-2-4-2 16,7-12-2-16,-3-7 4 0,3-15-6 16,-3-8 0-16,7-12 4 15,1-9-1-15,-1-10-1 16,-6-7 2-16,-9-1-3 15,-8 3 0 1,-10 10 5-16,-1 2-1 0,-9 11-1 16,-5 2-1-16,-1 11-3 15,-2 9 1-15,2 12 1 16,6 13 2-16,2 12-5 16,5 6 2-16,12 1 1 15,6-2-3-15,14-8 3 16,9-8 3-16,10-14-5 15,10-10 4-15,9-21-1 16,6-6-2-16,2-15 11 0,-4-6 1 16,-1-4 11-16,3-1 3 15,-17-1-9 1,-5 2-4-16,-24 6-8 0,-15 9-3 16,-22 15 5-16,-7 10-1 15,-18 18 0-15,-6 12 0 16,6 18-5-16,-5 11-4 15,21 5-1-15,1-2 3 16,14-4-2-16,7-9-3 0,9-14-3 16,6-3-3-16,11-13 3 15,7-6 8-15,-6-8 2 16,4-6 0-16,-9-6 4 16,-14-3-1-16,2-4 0 15,-13-1 1-15,-4 1-1 16,4 7-3-16,-18 2 0 15,16 7 4-15,-3 6-3 16,3 3 0-16,8 6-2 16,-1 3-1-16,9 1 2 15,0 1 0-15,15 5-2 16,-1-4-3-16,6-1 3 16,5-2 2-16,-3-15 2 0,12-4 3 15,-2-17-2-15,3-10 3 16,12-6 5-1,-5-7 2-15,-2-5 2 16,-3-4-6-16,-16-5-4 0,-10-1-2 16,-16 7-3-16,-9 7 0 15,-13 20 1-15,-1 13 0 16,-12 21 1-16,-8 10-1 16,-4 21-5-16,-9 9 3 0,15 12-5 15,7-2 2-15,14-5 2 16,13-9-4-16,14-14-2 15,8-3-1 1,11-17 3-16,-1-7 2 0,3-15 5 16,-4-14 2-16,-2-13 1 15,-2-5 1-15,-14-8-5 16,0 4 2-16,-9-2 2 16,-4 0-5-16,-3-2 4 15,-4 1 0-15,-5 6-1 16,2 9 6-16,3 21 5 15,2 11-3-15,4 20-5 16,2 14-2-16,3 29-7 16,9 13 4-16,4 19 1 0,7 8-1 15,3 0 5-15,2-1-20 16,2-1-74-16,2-6-44 16,1-7-127-16,7-8 152 15</inkml:trace>
  <inkml:trace contextRef="#ctx0" brushRef="#br0" timeOffset="89988.97">15971 7120 1109 0,'3'-1'406'16,"-1"-4"-335"-16,-4 7 4 15,1-2 23-15,-1 0 9 0,-4 18 7 16,-18 35-21-16,10-27-16 15,-1 6-33-15,5 1-14 16,4 4-15-16,3 5 2 16,8-2 9-16,4-1 0 15,11-7 10-15,8-11-5 16,11-15-6-16,9-14 4 16,8-21 5-16,-1-8 5 15,2-20 3-15,-2-2 2 0,-18-4-10 16,-2 0 4-16,-21 8 0 15,-9 7 6-15,-7 12 2 16,-7 8-4-16,-1 16-7 16,1 6-5-16,0 15-23 15,5 10 2-15,2 20-11 16,5 7-3-16,12 9 4 16,1 5-2-16,4 2-1 15,-2 6 1-15,0 10 8 16,-4-1-5-16,-5-2 7 15,-4-4-3-15,-10-4-7 16,-5-1 3-16,-11-9-1 16,-4-6 1-16,-12-11 2 0,-6-9-1 15,-11-14 0-15,-8-7 1 16,3-21 5 0,6-12-3-16,19-16-4 0,16-4-9 15,20-11-35-15,10-1-29 16,23 2-71-16,19-2-54 15,20 1 29-15,7 0 80 16</inkml:trace>
  <inkml:trace contextRef="#ctx0" brushRef="#br0" timeOffset="90251.92">16753 7594 1389 0,'32'-24'478'0,"7"-5"-436"16,8 3-13-16,-5 1 33 16,1 4 10-16,3 11 1 15,1 3-14-15,-7 9-36 16,-7 3-15-16,-13 1-25 15,-1-1-25-15,-7-2-78 0,-4-6-42 16,14-13 95-16</inkml:trace>
  <inkml:trace contextRef="#ctx0" brushRef="#br0" timeOffset="90786.9">17809 7041 1485 0,'7'5'508'0,"-8"7"-460"16,-3 6 4-16,-13 16-1 16,-3 6-3-16,-1 8-24 15,0 2-4-15,10-2 7 16,8 1 9-16,8-11 5 15,11-5-4-15,8-17-6 16,1-7-9-16,10-18 8 16,-3-11 5-16,5-18 0 15,2-7 3 1,-4-4-11-16,-1-5 2 0,-10 7 2 0,-7 1 4 16,-6 8 5-16,-8 11-6 15,-4 12-1-15,1 5-2 16,-7 12-16-16,7 6-6 15,10 20-4-15,-4 9-5 16,17 19 0-16,0 0 0 0,-1 13-1 16,1 3 3-16,-9 2 0 15,-2 4 3 1,-10-11-4-16,-2-7 1 16,-12-11-3-16,-7-4 1 0,-16-5-1 15,-11-6-1-15,-8-8 7 16,-1-10-13-16,5-20-59 15,7-13-36-15,8-24-124 16,2-13-36-16,29-30 168 16</inkml:trace>
  <inkml:trace contextRef="#ctx0" brushRef="#br0" timeOffset="91120.81">17719 6723 1140 0,'-10'12'453'0,"10"-2"-242"15,0-3-137-15,1 0-5 16,6-1 15-16,5-5 12 0,11-3-4 16,5-10-2-16,4-6 1 15,-5-9-12-15,0-2-6 16,-1-5-10-16,-3-1-3 0,-4 2-16 15,-6 1 2-15,-7 14-13 16,0 3-3-16,-5 10-8 16,1 5-12-16,1 10-4 15,5 12-8-15,6 25 1 16,7 11 2-16,3 11-4 16,-2-4 7-16,-2-1-27 15,-6-5-38-15,-6-5-62 16,-7-9-55-16,-10-20-52 15,-14-12 133-15</inkml:trace>
  <inkml:trace contextRef="#ctx0" brushRef="#br0" timeOffset="91560.84">15689 6799 1099 0,'2'-21'402'16,"-1"-12"-273"-16,5 1-147 15,-24 3 31-15,14 9 28 16,-2-1 22-16,1 15 49 16,5 8 2-16,-9 27-9 15,4 16-1-15,-1 36-32 16,0 25-7-16,-1 32-10 16,0 21-9-16,-1 29 0 15,1 3 9-15,3 11 4 16,9-6-1-16,12-20-9 15,12-9-15-15,34-38-12 16,2-12-10-16,24-35-9 16,10-20-2-16,19-32-13 0,4-23-27 15,13-36-63-15,12-17-58 16,-10-27-65-16,-6-20 129 16</inkml:trace>
  <inkml:trace contextRef="#ctx0" brushRef="#br0" timeOffset="91967.47">18649 6608 1291 0,'42'-21'502'0,"-2"9"-269"0,-10 9-245 15,-2 8 21-15,-15 21 24 16,1 9 12-16,5 28 23 16,-1 12 4-16,3 23 27 15,-3 8 0-15,-1 13-2 16,-2 4-3-16,0 8-28 0,0 2-6 15,-7-6-11-15,-3-6-8 16,0-17-13-16,-4-7-4 16,0-18-9-1,-1-13-6-15,0-23-5 16,-6-15-4-16,-1-20-31 0,-5-14-26 16,-9-26-106-16,-1-15-46 15,-6-32-64-15,10-15 148 16</inkml:trace>
  <inkml:trace contextRef="#ctx0" brushRef="#br0" timeOffset="92364.86">19208 6265 1497 0,'48'-23'520'0,"0"4"-476"16,-2 14-35-16,-15 8 12 16,-4 16 0-16,-11 21 10 15,-2 10 2-15,-14 24-11 16,-10 9-1-16,-13 5-9 0,-8-7-1 16,-6-10 1-16,-3-5 0 15,-3-17 6 16,1-7 2-31,4-19-4 0,12-8-4 0,6-15-12 0,3-10-2 16,12-16 2-16,-8-10-2 16,19-11 1-16,12-4-1 15,13 3 1-15,11 6 0 16,4 14 3-16,0 7 2 0,9 21-6 16,2 7 2-16,8 17-1 15,5 6 3-15,-8 1 0 16,-4-5-20-16,-7-9-97 15,-12-7-49-15,-9-10 91 16</inkml:trace>
  <inkml:trace contextRef="#ctx0" brushRef="#br0" timeOffset="107957.16">2838 6249 1285 0,'-11'-21'441'0,"9"2"-416"0,1 4 7 0,-18 6 7 16,3 5 14-16,-12 4 28 16,0 2 5-16,10 8 5 15,1 4-16 1,8 6-28-16,6 7-9 0,6 6-16 15,6 2 2-15,11 10 11 16,1-15-3 0,-10-14-1-16,1 0-1 15,40 41-13 17,4-7-1-32,1-19 1 0,-23-34 4 0,-2-27 10 0,-2-9 3 0,1-25-9 15,-1-6-4-15,-2-13-8 16,-5-1-5-1,-8 13 2-15,-5 4-2 0,-6 31-4 0,-2 12 7 16,-4 23 1-16,-2 15-1 16,0 31-4-16,-3 17-2 15,4 29-5 1,0 11 2-16,5 19 3 16,4 7-3-16,6 6 3 0,1 1-1 15,-5-12 4-15,-4-8 0 0,-7-16 10 16,-8-9 1-1,-9-26 6 1,-5-9-3-16,-10-21-7 0,-5-13 0 0,-8-22-15 16,-2-14 3-16,0-17-17 15,9-12-8-15,14-11-23 16,7-6-18 0,33-7-37-16,7 3-24 0,24 5-69 15,6 5-35-15,3 4 144 16</inkml:trace>
  <inkml:trace contextRef="#ctx0" brushRef="#br0" timeOffset="108257.22">3954 6425 1253 0,'-1'-12'427'15,"-2"6"-404"-15,2-1-5 16,-2 0 17-16,5 0 13 16,16-10 5-16,7-2 2 0,17-8-16 15,9-3-14-15,14-2-7 16,6 1-2-16,-8 2-14 15,-6 4-9 1,-21 12-55-16,-12 4-33 0,-17 12 56 16</inkml:trace>
  <inkml:trace contextRef="#ctx0" brushRef="#br0" timeOffset="108420.56">3915 6852 1363 0,'72'-34'466'15,"47"-24"-475"1,9-11-34-16,-2-18 26 0</inkml:trace>
  <inkml:trace contextRef="#ctx0" brushRef="#br0" timeOffset="111262.98">6099 5466 1122 0,'-28'-5'432'16,"16"0"-313"-16,5 2-10 16,-3-2-15-16,-1 4-12 0,0 1-11 15,2 0-10-15,-1 6-26 16,0 1-8-16,-3 7-11 16,-1 5-2-16,3 11 0 15,-1 2-6-15,12 7-5 16,5-2 0-16,12-4-2 15,14-6 6-15,16-3 2 16,8-2 0-16,10-6-4 16,-3 0 0-16,-8-6 1 15,-5-1 2-15,-11 3 0 16,-6-1-1-16,-10 8 1 16,-8 6 3-16,-20 12 6 15,-15 7 2-15,-25 20-2 16,-15 8-2-16,-19 2-4 0,-8-10-1 15,7-19-15-15,9-15-20 16,20-30-72-16,12-11-62 16,16-45 96-16</inkml:trace>
  <inkml:trace contextRef="#ctx0" brushRef="#br0" timeOffset="111466.78">6099 5404 1038 0,'-3'6'387'0,"9"-1"-286"16,8 3 5-16,9-5 0 15,7-2-8-15,20-4-30 16,10-7-21-16,5-5-42 16,0 0-32-1,7 0-66-15,-5 0-26 0,17-4-96 16,-1-7 133-16</inkml:trace>
  <inkml:trace contextRef="#ctx0" brushRef="#br0" timeOffset="111917.98">7440 4913 1119 0,'0'-8'393'0,"0"8"-341"0,0 0 18 0,-6 6 16 0,-3 7 4 0,-11 11-1 16,-3 10-17-16,-2 13-24 16,3 8-3-1,5 12-5-15,3 6-6 16,9 2-10-16,0-7-6 0,9-12-6 15,5-7-5-15,12-16-7 16,7-4 3-16,11-13-2 16,6-12 4-1,10-11-1-15,-1-10-1 0,-1-11 3 16,-2-2 5-16,-20 0 12 16,-10-1 5-16,-27 4 5 15,-10 2-5-15,-30 10-11 16,-9 13-7-16,-10 16-10 15,-6 14 0-15,11 15-3 0,8 0-7 16,17 3-14-16,6-4-17 16,29-12-45-1,11-6-22-15,22-21-39 16,17-14-12-16,38-29 103 0</inkml:trace>
  <inkml:trace contextRef="#ctx0" brushRef="#br0" timeOffset="112751.03">8812 4772 832 0,'33'26'305'0,"-22"-37"-223"16,-2-2 1-16,1-6 24 16,-1-2 2-16,-3 1-11 15,-1-2-12-15,-5 2-15 16,-7-1-7-16,-8 7-14 15,-2 5-5-15,-13 8-11 16,-2 8-8-16,-2 13-10 16,-2 7-8-16,4 7-8 15,5 8 0-15,9 3 0 0,11-3 0 16,20-5-1-16,8-7-2 16,16-11 3-16,-3-4 0 15,11-8 2-15,5 2-1 16,-3 2-2-16,-2 4 2 15,-22 7-1-15,-6 7 3 16,-32 5 0-16,-10 7 0 16,-13 12 5-1,-20-3-3-15,1-4 5 0,0-7-1 16,-8-23 3-16,15-14 11 0,16-29 9 16,11-18 1-16,41-30-6 15,17-5-8-15,24-23-29 16,20-3-21-1,19 12-58-15,8 1-33 0,5 31-51 16,-14 11 100-16</inkml:trace>
  <inkml:trace contextRef="#ctx0" brushRef="#br0" timeOffset="113390.53">10177 4582 1021 0,'-9'-15'360'0,"2"5"-310"15,-3 4 3-15,-2-1 8 16,0 1 2-16,5 3 2 16,3 0-3-16,7-1-10 15,4-1-6-15,9-5-18 16,7-5 1-16,14-2-5 15,3 3-3-15,-1 6-5 16,4 11-5-16,-7 7-1 16,-2 10 0-16,-26 10 0 15,-9 2 0-15,-24 11 0 0,-6 1 2 16,3-2 12 0,0-4 1-16,9-12 2 15,4-4-1-15,9-10-14 0,6-1-5 16,12-7-4-16,7-3-3 15,13-2-3-15,3-6 4 16,13 5-2 0,6 0 3-1,-9 3 1-15,-5 6-2 0,-16 4 1 16,-10 6 0-16,-9 11 2 0,-16 5-2 0,-21 11 0 16,-6 1-3-16,-28 4 1 15,0 1 0-15,-4 4-5 16,-3-1-8-16,15-10-39 15,14-6-34-15,19-24-68 16,-5-7-160-16,48-30 208 16</inkml:trace>
  <inkml:trace contextRef="#ctx0" brushRef="#br0" timeOffset="113704.78">11378 4211 1267 0,'6'-11'451'0,"6"4"-375"0,-5 7-76 15,-12 4-4-15,-3 4 4 0,-15 20 8 16,7 8 3-1,10 20 14-15,6 7 3 16,16 4 6 0,11-3 5-16,-2-15-16 0,3-8-3 15,2-14-6-15,-3-9-8 0,18-11-3 16,1-7-11-16,3-16-50 16,-1-9-32-16,-1-15-80 15,-11-5 98 1</inkml:trace>
  <inkml:trace contextRef="#ctx0" brushRef="#br0" timeOffset="113843.25">11723 4207 1065 0,'-3'47'425'16,"3"21"-299"-16,-4 36 28 0,-12 21 9 15,-13 51-32 1,-15 22-30-16,-37 27-76 0</inkml:trace>
  <inkml:trace contextRef="#ctx0" brushRef="#br0" timeOffset="114876.47">7052 5984 817 0,'15'-7'401'0,"-13"0"-52"0,6 5-264 16,-1 7 4-16,2 6-2 0,1 9-16 16,-5 11-7-16,-5 18-29 15,-13 8-12-15,-15 19-10 16,-4 6-5-16,-16 1-37 15,2-1-33-15,-6-13-61 16,11-15 67-16</inkml:trace>
  <inkml:trace contextRef="#ctx0" brushRef="#br0" timeOffset="115240.71">7996 5549 1011 0,'20'-26'399'0,"6"2"-290"0,-2 10 12 16,-2 9 4-16,-11 13-15 16,-7 13-8-16,-2 31-37 15,-7 16-19-15,-12 21-26 16,-12 4-20-16,-16-12-72 15,-2-10-36-15,8-24 61 16</inkml:trace>
  <inkml:trace contextRef="#ctx0" brushRef="#br0" timeOffset="115635.76">9271 5453 955 0,'3'-42'406'0,"8"36"-188"16,4 12-126-16,-1 13-18 16,1 11-6-16,-11 19-23 15,-4 11-8-15,-13 21-28 16,-7 4-17-16,-7 5-55 15,-7-7-39-15,11-28 62 16</inkml:trace>
  <inkml:trace contextRef="#ctx0" brushRef="#br0" timeOffset="115986.06">10707 5081 1011 0,'11'-15'384'16,"3"4"-259"-16,-1 1-19 0,1 14 24 16,-5 5 2-1,-2 33-29-15,-6 22-8 0,-16 29-42 16,-15 17-23-16,-38 12-83 15,-1-6 27-15,-41-10 3 16</inkml:trace>
  <inkml:trace contextRef="#ctx0" brushRef="#br0" timeOffset="116922.83">4795 4677 1022 0,'-18'-11'429'16,"1"2"-275"-16,2 9-61 15,2 1-24-15,-1 3-43 16,-1 4-5-16,7 2-11 16,0 3-2-16,9-1-6 15,8-1 3-15,6 2 2 16,15-1 3-16,7 2 10 16,3 7 3-16,10 5 8 15,-9 4-1-15,-3 8-2 16,-2 0-6-1,-14 5-9-15,-7 4-4 0,-22 1-4 0,-11 3 3 16,-24-2-13-16,-5-7-19 16,-15-17-60-16,-3-16-41 15,-6-29 74 1</inkml:trace>
  <inkml:trace contextRef="#ctx0" brushRef="#br0" timeOffset="117059.33">4653 4741 857 0,'51'-17'385'0,"8"-8"-136"16,9-2-192-16,5-5-21 15,-4 0-28-15,-3 4-272 16,1 3 197-16</inkml:trace>
  <inkml:trace contextRef="#ctx0" brushRef="#br0" timeOffset="117607.78">5636 4459 822 0,'12'-63'372'0,"-12"48"-120"16,10 6-199-16,7 8-11 15,3 6-10-15,8 17-7 16,-7 6-2-16,5 9-10 15,5-2-3-15,-6-2 3 16,1 0 3-16,-1-8 10 16,-2-5 3-16,-4-15 19 15,1-10 6-15,-5-12 1 0,-1-9-2 16,-2-9-26-16,-2-5-7 31,-8-6-10-31,1 0-4 0,-2 4-4 0,-1 7-15 16,3 12-60-16,5 5-37 15,4 5 62-15</inkml:trace>
  <inkml:trace contextRef="#ctx0" brushRef="#br0" timeOffset="118964.58">6370 4580 1002 0,'16'-36'371'0,"-6"2"-297"16,-5 0 6-16,-6 3-17 16,-4 7-7-16,-3 3-11 15,-2 5-4-15,-10 12-15 16,-3 2-8-16,-2 12-4 15,1 7-9-15,3 2 2 0,1 9 1 16,8-1-7-16,8 1 5 16,5-2-5-16,7-6 0 15,7-5 0-15,-3-1-2 16,9-6 2-16,1-3 3 16,-2-5 2-16,3-2 6 15,-5-6 5-15,-3 1 2 16,-5-2 0-16,-3 0-4 15,-4 2 0-15,4-1-1 0,-6 1 3 16,0 3-2-16,1 2-3 16,-9 3-5-1,5 3-6-15,2 3 0 16,4 6-5-16,9-1 1 0,1 0 2 16,2-1-2-16,4-6 5 15,-2-3-1-15,5-10 2 16,1-7 1-1,1-13-2-15,1-6 1 0,-6-15 2 16,-6-6 0-16,-12-7 3 16,-6-1 0-16,-10 5 3 15,-4 5-4-15,-4 9 3 16,4 5-4-16,0 13-2 0,3 8 6 16,7 16-6-16,0 6 2 15,11 16-6 1,2 5-1-16,11 8 1 15,2 7-3-15,10 4 3 0,1 1 2 16,-1 11 1-16,4-6 2 16,-9-4 9-16,1-12-8 15,-8-20 4 1,-3-6 1-16,-1-20-6 0,0-4 7 0,0-16-5 16,2-11 1-16,-6-5-2 15,-3-3-6-15,2 3 0 16,-6 7 0-1,2 9 1 1,-1 7 1-16,-1 14 0 0,3 3 0 0,0 10-2 16,4 5 1-16,3 6-1 15,2 7-2-15,3-1-2 16,-1 4 3-16,4-2 0 16,4-3 2-16,-4-4 2 15,5-5 5-15,-3-9 2 16,-4-4-1-16,1-10 0 15,3-2 1-15,-2-5-3 16,0-1 2 0,-5 1-1-16,-5 2-5 15,-4 1 3 1,2 4 0-16,-6 5-4 0,-1 1 3 0,-1 8-7 0,1 6-2 16,9 4 3-16,1 3 1 15,5 0-1 1,5-1 3-16,0-1-3 15,4-4-2-15,-2-5 4 0,-2-2 0 0,-1-7 4 16,-5-4 0-16,1-4 1 16,-2-5 2-1,-5-5 2-15,-4 1 0 16,-5-1-1-16,-3 3 0 0,-3 6 1 16,1 2 1-16,0 13-4 15,-1-1-4-15,1 11-7 16,-1 5 1-16,3 2 3 15,5 5-1-15,4-2 3 16,2-2-2-16,4-6-5 16,1-2-1-16,4-7 5 15,2-2-4 1,5 0 0 0,0-5 6-16,2-2-6 0,0-5 1 0,-8-8 4 0,1 2 0 15,-10-5 0-15,-2 4 7 16,-4 2-1-16,-4 1-5 15,2 10 4 1,-1-2-5-16,1 7-3 0,3 4-4 16,4 12 1-16,4 3-1 15,9 11 3-15,7 3 4 16,5 6-16-16,1 2-2 16,-1 6-21-16,-10 2-12 0,-8 13-34 15,-8 5-33-15,-17 12 76 16</inkml:trace>
  <inkml:trace contextRef="#ctx0" brushRef="#br0" timeOffset="122757.84">2247 9223 1174 0,'-25'-24'447'0,"17"12"-332"16,6 2-1-16,-2 10-30 16,3 6-25-16,4 17-37 0,0 11-11 15,1 13-9-15,5 3 3 16,8-7 11-1,6-7 2-15,14-14 12 16,0-7 4-16,-4-11-1 0,-6-8 4 16,-6-12 12-16,0-12-1 15,1-12 1-15,-3-8-4 32,-6-9-18-32,1 0-6 0,-7 3 3 0,-1 6-3 0,-3 10-1 15,0 7 4-15,-1 17-8 16,3 5-2-16,7 20-5 15,1 13-3-15,6 20-3 16,6 18 0-16,2 18-3 16,1 1 2-16,2 5-3 15,-9-5 0-15,-16 2 4 16,-10-3 0-16,-19 2 3 16,-5-3 0-16,-5-18-6 15,2-12 1-15,-3-26-17 16,1-14-25-16,4-23-74 15,-2-12-69-15,6-27 360 16,-23-10-180-16</inkml:trace>
  <inkml:trace contextRef="#ctx0" brushRef="#br0" timeOffset="123062.77">1823 8981 1325 0,'-14'10'471'0,"38"-4"-406"16,15-5-1-16,6-11-7 15,0-10 5-15,-3-17-5 16,9-10 2-16,7-13-4 16,2 0-3-16,13-2-3 15,-7 9-4-15,-16 9-14 16,-5 7-6-16,-21 19-3 15,-5 7-7-15,0 17 0 16,-6 10-4-16,1 22-5 16,0 12 3-16,4 17-5 15,-1 7 1-15,-1-5-19 16,6-2-35-16,4-14-83 16,3-10-49-16,10-10 103 15</inkml:trace>
  <inkml:trace contextRef="#ctx0" brushRef="#br0" timeOffset="125340.99">3336 8794 1016 0,'0'-8'400'0,"0"2"-297"0,-10 2 3 0,-3-1-6 0,15 0-20 16,4 3-6-16,-4 0-20 15,-3 2-19-15,1 0-10 16,4 15 2-16,6 14 8 15,37 75 9-15,-34-36 3 16,4 4-9-16,1-3-8 16,-6-2-3-1,2-8-6-15,0-7 1 0,-2-18-4 0,0-12-3 16,1-18-7-16,-1-7-7 16,1-17-12-1,0-4-20-15,-3-5-104 0,0-1-35 16,-10 2 93-16</inkml:trace>
  <inkml:trace contextRef="#ctx0" brushRef="#br0" timeOffset="125514.26">3312 9263 972 0,'9'-19'369'0,"27"-10"-269"15,3-4-65-15,13-3-12 16,4-3-8-16,-15 10-42 16,-6 1 22-16</inkml:trace>
  <inkml:trace contextRef="#ctx0" brushRef="#br0" timeOffset="126533.01">3564 8698 1153 0,'3'-8'425'0,"1"4"-337"15,-1 2-7-15,-2 2-3 16,-1 0-8-1,0 0-6 1,2 11-7-16,6 17-4 0,14 50 3 0,-4-25 1 16,3 3-4-16,9 4 2 15,-1-4-8 1,8-6-19-16,-4-9-2 0,-14-15-10 16,2-3-9-16,-10-14 2 15,-2-3-6-15,4-13-2 16,-4-6 7-16,0-11-7 15,3-9 8-15,4-5-7 16,0-3 0-16,0 3-1 16,0 4-4-16,-1 7 3 15,-1 9 0-15,-3 8 1 16,-2 11-1-16,-1 15 0 16,-4-1-1-16,0 12 2 0,5-2 2 15,-2-2-4-15,3-3-2 16,5-9-1-16,0-6 6 15,8-8 1-15,1-9-3 16,6-10-1 0,4-4-3-1,2-12 4-15,-10-1 1 16,-8-1 4-16,-10 5-3 0,-15 9-1 0,-1 4 8 0,-13 9-2 16,-1 4-2-1,-1 12 1-15,5 3-9 16,9 8 1-1,0 2 5-15,12 4-3 0,4 3 0 0,15 0-1 16,3-1-1-16,4-7 2 16,-4-1 0-16,-9-7-1 15,5-3 2-15,-13-4-1 16,4-3 2-16,-8-6 2 16,-10-3-1-16,2-4 7 15,-1-2 0-15,-3 1 0 16,3 3 2-16,-1 2-6 15,3 4 5-15,3 7-8 0,4 3-3 16,7 11 0-16,6 4-5 16,-2 1 4-1,4 1 0-15,-3-5 0 16,-4-1 4-16,1-6-2 0,0-3 2 16,-4-8-3-16,0-11 1 15,1-9 2-15,-3-7 5 16,-2-7 5-1,-1 2 0-15,-2-1 3 16,-4 0-2-16,-2 3 1 0,-4 0-9 0,-3 3 1 16,-2 5-5-16,5 10-2 15,4 7 1 1,2 9 0-16,3 7-2 0,2 13-3 16,1 6 7-16,3 11-3 15,2 0 2-15,3 0 2 16,1-2-6-1,2-5-5 1,-1-5-14 0,-5-8-31-16,-2-4-18 0,-5-8-78 0,2-1-14 0,-3-6-48 15,-1 1-19-15,-1 0 159 16</inkml:trace>
  <inkml:trace contextRef="#ctx0" brushRef="#br0" timeOffset="126685.79">4334 8843 734 0,'0'5'356'15,"-6"-4"-110"-15,8-3-91 16,-2 1-31-16,16-7-29 16,44-28-40-16,-26 13-20 15,3-8-46-15,-2 2-43 16,-8 1 37-16</inkml:trace>
  <inkml:trace contextRef="#ctx0" brushRef="#br0" timeOffset="127295.77">5048 8338 962 0,'-11'-16'378'16,"6"8"-258"-16,1 0-14 16,1 3-12-16,1 3-18 15,1 8-29-15,1-6-15 16,0 0-5-16,6 23 0 15,11 26 5-15,-8-27 0 16,3-6-12-16,0 1 0 16,8-10-3-16,7-2-5 0,-6-3 4 15,4-6-4-15,8-3 0 16,-9-3-1 0,0-10 2-1,3 2-2 1,-13-3 6-16,-3 0-6 0,8 5-2 0,-4 2 0 0,-5 6-4 15,-2 2-1-15,1 8 0 16,-1-1 1-16,0 7-6 16,3 1 5-16,-1 1 3 15,1 2-7-15,5-8 10 16,-3 0-9-16,0-6 2 16,-1-9 10-16,-3-8 9 15,-2-5 8-15,1-7-4 16,-5-1-2-16,-5-3-13 0,0 0-9 15,-15 5 4-15,4 2-8 16,-5 6-22-16,-2 6-8 16,8 4-65-16,-3 5-28 15,9 11-64 1,5-4 108-16</inkml:trace>
  <inkml:trace contextRef="#ctx0" brushRef="#br0" timeOffset="127891.11">5567 7987 942 0,'-7'-6'420'0,"6"-1"-214"0,2 2-54 16,-1 8-21-16,4 9-41 15,-4 8-16-15,8 8-32 16,4 1 7-16,-4 3-5 15,4-2-8-15,9-4-2 16,-3-5-10-16,2-10-10 16,6-2-2-1,-5-10 0-15,-1-7 2 0,8-14 4 16,-4-4 8-16,-6-10-1 0,-1-3-3 16,-7-3 2-1,-6-5-8-15,-5-2 9 16,-3 3-1-16,-7 5 0 15,1 7 6-15,4 13-10 0,-4 9 2 16,2 14-4-16,7 12-8 16,0 16-7-16,4 9 1 15,13 15-5-15,-3 0 1 0,9-4 5 16,-2-7-7-16,4-16 2 16,1-9 4-1,-4-17-3-15,1-6-1 0,-3-22 2 16,0-10 0-16,2-21-2 15,-2-7 5-15,-9 2-3 16,-3-1 2-16,-11 13-3 16,-7 6 2-1,3 17-2-15,-2 9-1 0,-1 18 0 16,2 9 0-16,3 21-1 16,4 10 1-16,9 16 2 15,7 5 3-15,9-2-1 16,6-3-5-16,9-16-39 15,2-11-29-15,-17-16-77 16,6-13-53-16,-41-13 125 16</inkml:trace>
  <inkml:trace contextRef="#ctx0" brushRef="#br0" timeOffset="128035.12">5373 7826 1348 0,'23'-14'378'0,"3"-3"-354"0</inkml:trace>
  <inkml:trace contextRef="#ctx0" brushRef="#br0" timeOffset="129360.11">6649 7719 1120 0,'-13'23'425'0,"-5"5"-322"0,3 3-4 15,18 3-16-15,-3 3 1 16,13 6-5-16,-5 4-11 16,2-2-14-16,0-3-16 15,-5-7-1-15,6-5 5 16,-1-8-11-16,-4-3 4 16,-2-5-12-16,3-5-15 15,-7-2-6-15,-2 0-2 0,2-8 1 16,-8-4 6-16,-6-7 1 15,8-3-5-15,-8-8 3 16,-1-2-8 0,4-10-1-16,-1-8 7 31,10-8-4-31,5-7 1 0,11 0-1 0,3 4 0 0,8 14-3 16,-4 6 0-16,-1 15 4 15,-2 6-5-15,-10 8 3 16,0 5 3-16,-3 6-4 15,-4 5 2-15,-6 4 0 16,3 3 3-16,1 4 0 16,0 2-3-16,5 0 1 15,4-4-2-15,2-7 0 0,2-9 3 16,5-11-2-16,9-6 6 16,2-16-1-1,4-5 2-15,1-7 2 0,-8-2-3 16,-5 1 5-16,-8 0-6 15,-17 7 2-15,-4 6 0 16,-17 12-5-16,-2 10 4 16,-5 13-5-16,-2 8-3 15,6 9 4-15,4 3-7 0,15-2 4 16,6-2-4-16,15-10-1 16,11-4 0-16,10-8-2 15,6-3 7-15,6-6-3 16,-4 2 6-16,1 3 1 15,-2 2-6-15,-2 7 0 16,-2 1 4-16,-13 6-2 16,-7 1 5-16,-1 5 2 15,-8-3-8-15,4-3 4 16,7-2-1-16,-5-10 1 16,5-5 2-16,6-11 5 15,0-5-9-15,1-8 1 16,5-6 1-16,-3-7-2 15,-1-4 1-15,-2 2 1 16,-1 4 1-16,-11 8 5 0,-4 7 5 16,-15 13 8-16,-7 5-5 15,-9 15-5-15,-3 5-3 16,3 14-8-16,3 3 1 16,8 2 1-16,3-3 0 15,13-6-3-15,5-4 3 0,16-11-3 16,6-7 0-1,10-13 1 1,4-7-4-16,11-11 3 16,2-3-2-16,5-8 2 0,-6-3 1 0,-12 2 1 15,-9 1 5-15,-22 14-3 16,-4 6 8-16,-19 11-1 16,-7 7-2-16,-10 9 1 15,-6 6-8-15,-6 8-1 16,2 3 0-16,4 6-4 15,10-1 7-15,14-2-3 16,9 1-2-16,12-13 0 16,7-4-2-16,9-10-3 15,1-7 7-15,1-9 0 16,-3-3-4 0,-6-7 4-1,-4-4-1-15,-7-1 1 16,-5-2 2-16,-5 1-1 0,-2 2 4 0,-6 0-3 0,-4-1-2 15,0 2 1-15,3 0-1 16,2 8 0-16,4 5 6 16,3 6-1-16,4 8-4 15,4 12 1-15,5 10-5 16,5 18 1-16,3 3 5 0,0 9-3 16,2-2 1-16,-4 8 12 15,-5 2-29 1,-1-5-43-16,-1-7-52 15,-6-26-115-15,-4-12 141 0</inkml:trace>
  <inkml:trace contextRef="#ctx0" brushRef="#br0" timeOffset="129604.89">8019 7159 1474 0,'31'10'534'16,"-10"9"-462"-16,-1-2-1 15,-16 9-32-15,-2 0-7 16,7-4-12-16,-3 0-20 16,0-10-36-1,-13-7-22-15,-5-5-74 16,10-14-29-16,-7-11 100 15</inkml:trace>
  <inkml:trace contextRef="#ctx0" brushRef="#br0" timeOffset="129738.92">7906 6951 1200 0,'1'-1'445'0,"7"-1"-357"16,5 1-40-16,5 0-75 15,-13-1-52-15,6-7 50 16</inkml:trace>
  <inkml:trace contextRef="#ctx0" brushRef="#br0" timeOffset="130197.87">8398 6881 1268 0,'0'16'446'15,"-1"6"-388"-15,-4 3-35 16,-11 9-6-16,-3 4 1 16,3 4 5-16,1-4 11 15,8-4 16-15,2-8 1 16,6-10 4-16,5-8 1 0,7-14-3 15,6-6 0-15,6-15-15 16,2-1-1-16,0-14-21 16,-3-3-3-16,1 3-3 15,-3-3-2-15,-13 9 5 16,2 5-7-16,-16 3 11 16,-13 6-3-16,8 5 3 15,-4 4-3-15,1 13-3 16,13 5-6-16,1 10-6 15,1 5 2-15,13 10-1 16,2 4 1-16,14 3-1 16,0 4 0-16,3-7-1 15,-6-2-12-15,-8-13-42 0,4-3-28 16,-23-10-109-16,10-7-16 16,-9-4 127-1</inkml:trace>
  <inkml:trace contextRef="#ctx0" brushRef="#br0" timeOffset="130323.1">8528 6935 1148 0,'24'-20'412'0,"23"-4"-362"16,9 1-17-16,-13-4-50 16,-7 1-45-16,8-2 43 15</inkml:trace>
  <inkml:trace contextRef="#ctx0" brushRef="#br0" timeOffset="131085.32">9133 6573 1197 0,'-15'29'425'15,"15"-26"-343"-15,-2 7-66 0,-3 0 3 16,15 1 21-16,-5 8 13 16,3-1 21-16,2 2 9 15,-1-1 1-15,5-3-15 16,-3-5-18-16,5-4-4 16,-7-4-15-16,-2-5-1 15,1-7-1-15,0 1-3 16,-2-8-5-16,2-6-7 15,-1-10-3-15,-2-5-12 16,-2-4 0-16,2 4 1 0,-2 10 0 16,-3 5 2-16,4 12-2 15,0 9 0 1,0 10-1-16,-1 7 0 16,2 12 1-16,-2 7 1 0,8 2-2 15,1-2 0-15,2-6 0 16,0-8 0-16,-2-7 1 15,-2-6 6-15,1-7 2 16,-1-4 4-16,-3-12 4 16,4-2-8-16,2-11-3 15,2-6 5-15,3-3-12 16,-2 0 5-16,-1 8-1 16,-3 5-4-16,5 11 1 15,-2 4 0-15,-2 9-2 0,6 8 2 16,-6 8 1-16,2 2 0 15,1 1-1-15,-1-3 4 16,6-2-2-16,-5-4-4 16,5-10 6-16,-3-1-2 15,-5-14 7-15,4 0 8 16,-4-5-9-16,-5-4 3 16,-4 0-4-16,-2 1-7 15,-4 2 3-15,-2 5-2 0,2 6 2 16,-1 2-2-16,1 8-2 15,4 3 3-15,3 6-6 16,1 5 5 0,7 5 0-16,3 2-3 31,4-2 4-31,5-5-2 0,-1-9-17 0,0-7-20 0,-1-12-63 16,-15-2-41-16,-1-13 477 15,-25 5-288-15</inkml:trace>
  <inkml:trace contextRef="#ctx0" brushRef="#br0" timeOffset="131226.87">9173 6585 936 0,'59'-32'188'0,"-4"1"-108"16</inkml:trace>
  <inkml:trace contextRef="#ctx0" brushRef="#br0" timeOffset="131908.73">6003 9044 1172 0,'6'-41'406'15,"3"3"-366"-15,-4 11 13 0,-2 6 18 16,1 11 22-16,0 9-1 15,3 14-26-15,-1 6-17 16,-1 9-19-16,-1 2-4 16,1 4-6-16,-1-4 0 15,-1-4-4-15,1-4 2 16,-4-11-3-16,-2-1-7 16,3-9 0-1,0-3-5-15,3-17 0 0,-1-7 5 16,9-14-7-16,3-8 1 0,2-6 4 15,-1-5-9-15,5 3 5 16,0 6 1 0,-7 15-5-16,4 12 4 0,-5 18 0 15,-2 10-6-15,1 18 3 16,7 6 2-16,-9 13 0 16,2-4 1-16,11-6 0 15,-5-5 2-15,3-14 0 16,2-7 4-16,1-14 11 15,0-11 0-15,3-16 4 16,-3-3 4-16,-5-10-9 16,-4-1-8-16,-9 8-4 15,-5 4 2-15,-10 12-2 16,-5 7 6-16,-5 12-1 0,-3 9-10 16,3 13-1-16,4 7 3 15,8 8-5 1,6 1 4-16,14-2 3 0,2 1-10 15,13-11 6-15,5-8-10 16,12-10-33-16,15-13-12 16,-18-12-101-16,6-4-11 15,-6-16 100-15</inkml:trace>
  <inkml:trace contextRef="#ctx0" brushRef="#br0" timeOffset="132160.87">6661 8552 1110 0,'38'5'466'16,"11"3"-270"-16,3 1-100 16,-2 1-28-16,0-1-30 15,6-4-6-15,-6-3-29 16,-6-1-33-16,-9-6-39 15,-12-4-18-15,-23-8-57 16,6-7 94-16</inkml:trace>
  <inkml:trace contextRef="#ctx0" brushRef="#br0" timeOffset="132293.09">6918 8352 1106 0,'-10'27'442'0,"3"7"-282"0,1 10-38 16,-2 8-26-16,0 0-22 0,-5 13-36 16,-4-4-16-16,2-5-69 15,0-5-41-15,12-33 50 16</inkml:trace>
  <inkml:trace contextRef="#ctx0" brushRef="#br0" timeOffset="132600.57">7246 8104 1309 0,'3'4'453'0,"-7"1"-396"0,3 3 5 16,3 3 15-16,-3 7 2 16,8 9-15-16,-1 2-2 15,5 7-7-15,1 2-10 16,0 0-10-16,-3-3-11 0,5-10-18 16,-1-7-5-16,-1-16-34 15,2-9-32 1,-6-12-82-16,-3-7-29 15,-1-10 105-15</inkml:trace>
  <inkml:trace contextRef="#ctx0" brushRef="#br0" timeOffset="132767.85">7167 8339 1067 0,'36'-9'394'0,"25"-15"-319"15,-3-6-65-15,-6-10-8 16</inkml:trace>
  <inkml:trace contextRef="#ctx0" brushRef="#br0" timeOffset="134360.41">7867 7905 1110 0,'8'-16'428'0,"1"-4"-294"15,-3 1 16-15,-6 7 12 16,0 1-15-16,-4 6-34 15,-1 5-27-15,4 6-52 16,1 8-10-16,6 5-16 16,3 3-9-16,8 0 3 15,4-3-2-15,3-5-1 16,2-3 8-16,5-9 2 16,-3-2 1-16,-2-9 12 15,0-3 2-15,-6-9 3 0,-2 0 1 16,1-8-8-16,-10-4-6 15,-5 2-7-15,-8 2-3 16,-5 4-2-16,0 6-2 16,-3 11 1-1,8-2-1-15,8 7-9 0,0 2-11 16,3 1-8-16,4 6-4 16,2-1 0-16,5 0 9 15,11-1 6-15,-5-3 10 16,-2-1 2-16,0-3 4 0,-3 0 4 15,-1-3-6-15,-3-2 7 16,1 4-4 0,-5-5-2-16,-2 2 6 15,-3 1 3-15,-4-1 12 16,-5 2 2-16,-3 1-1 0,-4 3-5 16,-4 2-10-16,-1 5-2 15,1 5 1-15,-2 7-3 16,5 0 1-16,4 8 1 15,1 1-2-15,8-3 1 16,6 2-2-16,7-7-2 16,3-7-1-16,2-8-3 15,-3-3 8 1,3-8-4-16,0-4 3 16,-6-8 8-16,-1-2-1 0,-4 1 4 0,-8-2 3 15,-1 0-5-15,-3 2-1 16,-8 0 5-16,2 3-7 15,1 6 4-15,0-1-3 16,4 9-7-16,2-1 2 16,2 4-2-16,0 0-2 0,0 0-2 15,1 4 2-15,7 13-2 16,34 27 5 0,-24-30 0-16,4-1-2 15,1-8 0-15,-2-3-1 0,5-10 2 16,0-5 2-16,-3-10 1 15,0-2 4-15,-4-4 1 16,-9-5 5-16,-10 1 4 16,0-2-6-16,-7-2 3 15,-4 3-5-15,1 8-1 16,-2 0 1-16,0 12-4 16,3 6 3-16,2 7-7 15,7 10-1-15,1 7 1 16,9 9-5-16,7 8 3 15,1-1 3-15,5 3-3 16,-5-8 4-16,3-7-4 16,-3-7 3-16,0-9-3 0,-1-1 0 15,-6-8 0-15,0 1-1 16,-3-8 5-16,0-5-4 16,-4-3 2-16,1-6 2 15,-3 3-5-15,-2 4 4 16,0 6 1-16,1 5-4 0,1 8 4 15,3 1-8-15,1 8 4 16,2 3-4 0,2 4-2-16,2-1 9 15,2 0-1-15,-1-7-2 0,4-2 2 16,-1-2-5-16,-2-4 0 16,0-3 4-16,4-4-1 15,-3-1 0 1,2-4 3-16,-3-1 0 0,-3-2 4 15,-1 1-7-15,-3 3 0 16,1 5-2-16,-4 1 1 16,1 3 1-16,0 1 0 15,2 0 2-15,2 0-7 16,-1 0 10-16,1-1-7 16,4-2 0-16,3-5 1 15,0-1-6-15,6-7 7 16,-1 0 0-16,-4-7 5 0,-1-1-5 15,-3-1-2-15,-7 0 9 16,-4 4-12-16,1 4 9 16,-8 3 2-1,-3 5-10-15,-5 4 9 0,0 2-7 16,1 11 2-16,1 2-1 0,4 9 0 16,-2 1-1-16,6 0 1 15,5-2 1 1,10-2 0-16,5 1 0 15,6-5-1-15,0-3-1 0,4-6-1 16,-3-7 3-16,2-2-5 16,0-3 6-16,-6-1-1 15,4 1 0-15,-9 3 1 16,1 1-19-16,-3-2-4 16,-4 5 2-16,-1-3 1 15,-4 3 21-15,-4 2-25 16,0-2-33-16,-1 2-65 15,0 1-79-15,-1-2 126 16</inkml:trace>
  <inkml:trace contextRef="#ctx0" brushRef="#br0" timeOffset="134511.32">9364 7178 1337 0,'0'0'544'16,"-27"8"-292"-16</inkml:trace>
  <inkml:trace contextRef="#ctx0" brushRef="#br0" timeOffset="136956.97">192 8919 651 0,'-1'-32'237'0,"2"-5"-201"15,0 2-19-15,-3 3-17 16,-3 3-1-16,2 6 45 16,-4 1 33-16,-4 5 56 15,1 1 24-15,-17-7-12 16,-6 0-13-16,4-1-21 16,-14 0-11-16,30 5-1 15,3-1 0-15</inkml:trace>
  <inkml:trace contextRef="#ctx0" brushRef="#br0" timeOffset="137884.43">85 8600 2278 0,'53'47'2'0,"-11"11"4"0,-8 8-5 15,2-2 2-15,4-4-3 16,-7-10 8-16,-10-10 5 16,-2-13 1-16,-17-7 11 15,-24-9 3-15,24-4 5 16,-22-8 3-16,-3-2-14 15,12-9-3-15,-6-7-9 16,7-7-7-16,4-6-1 0,23-7-1 16,-13-1-4-16,4 4 3 15,11 6 1 1,-9 10-2-16,6 9 5 0,-11 13-5 16,-4 12 1-16,14 14-2 15,-10 10 1-15,-2 7 1 16,14-3 1-16,-20-8-1 15,-4-10 0-15,22-11 0 16,3-8-2-16,-7-9 4 16,11-8-7-16,12-18 5 15,-15-8-4-15,6-13 4 16,2-4 2-16,-16 0-1 16,-5 5 6-16,-8 10-7 15,-3 10 7-15,-10 18-5 0,-6 10-2 16,-4 21 2-16,2 11-3 15,2 16-1-15,1 6 0 16,15 1 1-16,5-5 3 16,13-13 0-16,12-8 1 15,7-15-3 1,-4-5-1-16,10-13-5 0,1-9 3 16,-2-14 2-16,0-10 0 0,1-17 5 15,-9-2 0-15,-15-4-4 16,-10 3 5-1,-10 14 1-15,-4 4-1 0,-9 12 4 16,-1 7-2-16,-6 10-4 16,-1 6 0-16,11 13 1 15,4 6-4-15,10 4 0 16,4 0 3-16,22 1-3 16,5-4 2-16,-1-1-2 15,4-1 0-15,1 7 1 16,0-1 0-16,-6 6-1 15,3 10 0-15,-20 14-1 16,-13 7-1-16,-17 8 3 16,2-6-1-16,-9-19 1 15,-2-11 1-15,15-19-2 0,3-10 1 16,3-30-1 0,4-12-1-16,26-30 1 15,-6-12 0-15,13-6 0 0,12-1 0 16,-20 1 1-16,0 6-2 15,-7 14 5 1,-1 14-7-16,-8 31 5 16,-2 13-2-16,-4 24 0 15,0 14 4-15,-1 20-4 0,0 10 0 0,4 8 2 16,1-4-1-16,1-7-1 16,7-7 0-16,4-11 2 15,0-5-8-15,6-10-49 16,-4-5-25-16,2-11-94 15,-8-6-24-15,-6-8 175 16,-15 0-27-16</inkml:trace>
  <inkml:trace contextRef="#ctx0" brushRef="#br0" timeOffset="138025.82">1141 8546 966 0,'-4'-11'425'0,"11"-9"-219"16,5-2-31-16,22-3-83 15,7 2-30-15,15 4-79 16,0-2-35-16,-13 17 33 0</inkml:trace>
  <inkml:trace contextRef="#ctx0" brushRef="#br0" timeOffset="139004.12">346 10821 805 0,'-31'-49'370'0,"-4"6"-149"16,-3 6-58-16,22 15-26 15,0 3-20-15,-2 16-20 16,8 7-18-16,-2 8-32 16,0 10-15-16,9 8-19 0,0-1-3 15,3-1-4-15,7-5-2 16,6-10-3-16,6-6 0 15,2-7 11-15,8-8 5 16,0-18 13-16,6-9 5 16,-6-13 1-16,8-8 1 15,-20-1-5-15,-21 7-7 16,17 3-9-16,-32 9-5 0,-4 15-2 16,23 10-4-16,-48 24 4 15,13 14-6 1,8 24-5-16,-12 5 3 15,24 12-3-15,9 2 2 0,20-5 3 16,6 0-1-16,10-16 1 16,14-11 3-16,13-18-8 15,4-13 0-15,-9-22-3 16,-3-10 1-16,-20-24 13 16,-4-7 6-16,8-9 13 15,-12-3-2-15,-14 4-9 16,-6 5 1-16,-11 11-9 15,-9 11 1-15,-13 14-1 16,-7 11-6-16,15 16-2 0,-2 1 1 16,2 15 1-16,29 2-5 15,-2 4 2 1,-1 4 0-16,37-8-4 16,-11-2 6-16,5-6-2 0,15-4-4 15,0-4 4-15,-6-1-3 16,2 6 2-16,-1 8 5 15,-14 14-4-15,-12 14 1 16,-10 5 0-16,-10-2 0 0,-19-3 2 16,-1-11-5-16,-6-15 5 15,0-7-6-15,11-22 0 16,6-12 3-16,10-26-3 16,2-16 3-16,15-22 0 15,8-11 1-15,1-3-1 16,5 7 6-16,-1 11-2 15,-5 12 0-15,-8 19 4 16,-8 13-3-16,-2 24 3 16,-5 13 3-16,-4 23-5 15,1 9 0-15,3 20-2 16,-2 1-3-16,10-1-1 16,8-3 2-16,12-13-2 15,0-1 0-15,2-10-18 16,-4-5-21-16,-16-6-63 15,7-8-66 1,-18-8-43 0,2-3 115-16</inkml:trace>
  <inkml:trace contextRef="#ctx0" brushRef="#br0" timeOffset="139153.17">821 10407 1160 0,'23'-24'430'0,"25"-7"-353"16,8 4-25-16,-13 3-35 16,3 0-29-16,-15 6 12 15</inkml:trace>
  <inkml:trace contextRef="#ctx0" brushRef="#br0" timeOffset="139356">1085 10222 980 0,'-1'0'415'0,"1"0"-233"16,0 0-5-16,4 17-38 16,14 35-33-16,-14-23-46 0,3 5-24 15,-5 5-30-15,-1-2-15 16,0-1-75-16,-1-12-38 15,-4-19 69-15</inkml:trace>
  <inkml:trace contextRef="#ctx0" brushRef="#br0" timeOffset="139520.24">925 10107 852 0,'-3'-7'396'15,"7"2"-146"-15,4 1-172 16,9 0-35-16,-6 5-81 16,-1 5-185-16,19 0 158 15</inkml:trace>
  <inkml:trace contextRef="#ctx0" brushRef="#br0" timeOffset="140799.76">1155 10215 1008 0,'2'5'398'0,"-1"-1"-273"0,2-2-22 15,-3-2-23-15,0 0-4 16,6 12-3-16,16 10-4 16,16 27-20-16,-26-24-7 15,4-1-7-15,-12-1-4 16,8-7 4-16,-3-2 3 0,-10-9 5 15,6-4 2-15,-15-9-5 16,-3-4-8-16,2-3-14 16,-2-6-9-1,4-4-2-15,5-2-1 0,4-3-4 16,-1 1 4-16,4 2-10 16,5 1 5-16,2 7-3 15,0 3 0 1,-2 8 6-16,10 7-2 0,-8 11 2 15,5 2 4-15,9 6-1 16,-1 3 3-16,-13-2 9 16,-4-2-8-16,6 2 4 15,-11-4-5-15,1-7-6 16,7 0 4-16,-7-8 1 16,-5-6 0-16,-1-5 5 15,10-4-4-15,-4-12-5 16,2-6 3-16,15-10-10 15,-7-2 5-15,-12 2-1 0,10 5-2 16,3 12 0-16,-6 6 1 16,2 13-1-16,3 7-5 15,-3 14 5-15,0 8 0 16,3 6-1-16,0 2 3 0,-3 2 2 16,0-5-3-16,5-5 3 15,-3-7-7-15,-1-15 3 16,2-1-1-16,-1-12-2 15,-2-6 5 1,-2-5-2-16,-6-2 4 0,-4-1 3 16,-5 6-6-16,-3 5 1 15,0 6-1-15,1 10-1 16,-1 4 3-16,4 9-3 16,0 3 0-16,5 4 1 15,2 1-1-15,8-2 3 16,2 2-3-1,2-5 1 1,4-4-1-16,-2-5 0 0,-1-5-4 0,-1-3 1 16,0-3 2-16,-5-4 0 0,-4-5 4 15,-3-2-1 1,-2-3 0-16,-2 1 0 16,4 3-2-16,-2 4-1 0,-2 3 4 15,5 4-3-15,-3 0 0 16,5 3 2-16,-3 0-6 15,0 0 5 1,0 0-4-16,0 0 2 16,7 3 1-1,1 0 0-15,3-1 1 0,-2 4-2 0,24 4 1 16,-18-28-5-16,-8-2 9 0,0-8-2 16,-1-4-1-16,-6 0 5 15,-4-3-2-15,-6 1 6 16,1 2 4-16,-7-2-2 15,4 2-5-15,0 8-5 16,3 5 0-16,5 12-2 16,0 5 0-16,6 15 0 15,1 7 1-15,2 13-1 16,5 3 3-16,7 3-2 16,-1-2-1-16,-2-4 2 15,8-4-3-15,4-8 1 16,-1-7 1-16,-3-12 0 15,-3-3 3-15,-6-14 5 0,-8-6 1 16,6-8 1 0,0-4 0-16,-11 0-8 0,-2 2-3 15,-4 2 1-15,-2 5-3 16,-8 8 3-16,11 7-1 16,9 12 3-16,-10 8 0 15,8 8-1-15,10 8 1 16,0 0-3-16,4-1 0 0,12-6 0 15,-4-7 1-15,-3-6-30 16,2-7-22-16,-14-2-77 16,-1-3-39-1,-13-1-67-15,2-3 33 0,-8-3 145 16,-20-6 7-16</inkml:trace>
  <inkml:trace contextRef="#ctx0" brushRef="#br0" timeOffset="140909.07">1684 9778 942 0,'5'-15'398'16,"7"-1"-231"-16,6-2-88 16,4 2-37-16,11 3-46 15,-10 6-33-15,19 7 27 16</inkml:trace>
  <inkml:trace contextRef="#ctx0" brushRef="#br0" timeOffset="141332.82">1145 11343 1201 0,'5'-52'443'0,"6"-9"-369"0,4 2 13 15,-3 2-13-15,1 10-22 16,0 8-13-16,-9 17-28 16,-2 9-6-16,5 24 1 15,-2 14 1-15,5 20 0 16,-3 13 4-16,10 7-3 16,5 2 3-16,-3-2-2 15,14-6-2 1,7-16 0-16,-2-14-4 0,7-23 8 15,-6-15 7-15,-26-16 9 16,-2-8 4-16,-2-5-5 16,-12 0-4-16,-20 7-11 15,-8 7-4-15,-18 15-2 0,-18 9-7 16,0 19-18-16,-4 6-16 16,5 7-48-16,23 6-30 15,23-12 85-15,8-9-8 16</inkml:trace>
  <inkml:trace contextRef="#ctx0" brushRef="#br0" timeOffset="142900.79">1749 10851 896 0,'-8'-26'390'16,"-1"3"-221"-16,0 5-40 15,-4-2-2-15,2 0-13 0,1-1-3 16,5 2-20-16,-1 3-12 15,5 9-32-15,-1 1-17 16,3 6-16-16,5 2-6 16,-6-2-3-16,4 4 5 0,25 8 0 15</inkml:trace>
  <inkml:trace contextRef="#ctx0" brushRef="#br0" timeOffset="144019.69">1882 10560 1013 0,'-8'2'381'0,"13"2"-294"0,-30-1 3 15,24 4-16-15,-6 0-7 0,-7 7 2 16,15 5-6-16,-1 12 1 16,14 6-10-16,12 8-18 15,-5 2-4-15,3-5-17 16,-7-7 5-16,2-15 12 0,3-9 2 16,-4-14 22-16,-1-14 4 15,-4-17-2-15,2-7 1 16,-7-6-26-1,-2 3-12-15,-5 8-13 0,-2 5-3 0,0 13 5 16,-2 7 5-16,1 10-4 16,5 8 2-16,1 13-8 15,6 5-3 1,10 8-2-16,-1-3 2 0,9 0-2 16,2 1 1-16,-1 3 1 15,4 3 1-15,-6 5-1 16,-13 3 5-16,-17 12-2 15,-18 2-3-15,-23 11 3 16,2 4 3-16,-16-10-46 16,-11-6-75-16,-22-29 78 15</inkml:trace>
  <inkml:trace contextRef="#ctx0" brushRef="#br0" timeOffset="156793.94">12544 10847 1081 0,'-4'-2'397'0,"5"-5"-296"16,-4 3-6-16,-3 0 4 15,9-2-1-15,-3 4-26 0,-2 0-19 16,2 1-25-16,-1 0-1 16,1-1 1-16,0 1-3 15,0 1 3-15,0 0 2 16,0 0-2-16,0 0 2 15,0 0 2-15,0 0-7 16,0 0-4-16,0 0-1 0,0 0-8 16,0 0 5-1,0 0-6-15,0-1 2 0,0 0-1 16,0 0-5-16,0 0 0 16,0 0 2-16,0 0-3 15,0 0 4-15,0 0 1 16,0-1-4-16,-1 1 1 15,0 0-7-15,1 0 3 16,0 0 4-16,0 0-3 16,0 1 2-16,0-1 1 15,0 1 0-15,0-1 1 16,0 1 8-16,0 0-3 16,0 0-2-16,0 0 2 15,0 0-5-15,0 0 0 16,0 0-4-16,0 0-3 15,0 0 3-15,0 0-6 0,0 0 5 16,0 0-1-16,0 0-1 16,0 0 5-16,0 0-5 15,0 0 7 1,0 0-8-16,0 0 7 16,0 0-2-16,0 0 4 0,0 0 0 15,0 0-7-15,0 0 8 0,0 0-4 16,0 0-1-1,0 0 3-15,0 0-6 16,0 0-1-16,0 0 3 16,0 0 2-16,0 0 0 15,0 0-2-15,-1 0-2 0,1 0-8 16,0 0 5-16,0 0 1 16,0 0-2-1,0 0 5-15,0 0-5 0,0 0 0 16,0 0 8-16,0 0-7 15,-1 0 3-15,1 0-3 16,0 0-3-16,0 0 3 16,0 0-12-16,0 0-58 15,0 0-36-15,0-1-480 16,0 0 406-16</inkml:trace>
  <inkml:trace contextRef="#ctx0" brushRef="#br0" timeOffset="161915.34">12728 7889 1306 0,'3'-18'496'0,"14"-4"-352"15,32-5-74 1,13-5 9-16,15-4 12 0,20-3 5 16,24 1-20-1,13 6-20-15,9 4-8 0,7 5-2 16,-12 2-5-16,-14 4-8 16,-29 3-10-16,-21 4-12 15,-40 8-11-15,-9 5 1 16,-21 7-7-16,-13 3-7 0,-17 5-34 15,-11-2-19-15,-4-2-33 16,-5-2-6 0,-2-3-3-16,-7 2 9 0,-4-5 16 15,3 3 15-15,7-2 35 16,9 0 15-16,12 0 30 16,5-4 17-16,11-1 21 15,2-2 4 1,10 0-4-16,6 4-5 0,8 4 10 15,6 9 10-15,4 12 11 16,5 14 0-16,3 26-17 16,2 9-11-16,-1 13-18 15,-11-5-7-15,-9-8 6 16,-6-5-1-16,-12-6 22 0,-2-7 1 16,-12-15-3-16,-5-8-9 15,-12-16-12 1,-2-5-2-16,-8-14-18 0,1-7 5 15,6-12-10-15,3-7-2 16,14-10-29-16,9-2-31 16,15-4-61-16,11-5-43 15,21 4-78-15,0-3-10 16,24-3 157-16</inkml:trace>
  <inkml:trace contextRef="#ctx0" brushRef="#br0" timeOffset="162142.06">14147 7997 1048 0,'9'9'423'15,"-1"4"-276"-15,10-12-34 16,10-1 2-16,10-2-18 16,11-6-9-16,15-7-37 15,-2-4-25-15,-8 4-20 16,-6 1-17-16,-21 8-26 15,-7 6-12-15,-12 5-56 16,-8 6-5-16,-21 6 67 0</inkml:trace>
  <inkml:trace contextRef="#ctx0" brushRef="#br0" timeOffset="162298.82">14063 8257 1142 0,'26'13'497'15,"31"-14"-260"-15,18-9-97 16,27-20-51-16,10-5-48 16,22-10-114-1,-9 1 56 17</inkml:trace>
  <inkml:trace contextRef="#ctx0" brushRef="#br0" timeOffset="164027.79">12520 9454 1199 0,'-12'3'463'0,"13"-3"-315"16,-2 0-42-16,-1-2 9 16,1 2-11-16,0 0-14 15,0 0-23-15,1 0-36 16,3 7-11-16,6 22-16 15,9 55 1-15,-16-25-1 16,-1 4 8-16,-1-2 11 16,-1-9 11-16,-5-17 14 15,-1-10-1 1,2-16 5-16,-2-7 7 0,0-11-11 16,-2-9-11-16,-2-17-10 15,2-8-23-15,8-13-2 16,6-3 5-16,8 0-10 15,2 2 8-15,7 9-3 16,2 8-6-16,-2 15 6 0,5 11-8 16,-4 16 6-16,0 12 0 15,1 12-7-15,-4 8 10 16,1 5-5-16,-4 0 3 16,-2-3 0-16,-1-8 1 0,-4-8-3 15,-3-6 7-15,0-11 4 16,1-5-3-16,3-16 16 15,9-9-8 1,10-20 3-16,2-4-8 0,10-1-12 16,-4 1 5-16,-3 10-3 15,-1 10 0-15,-9 16 4 16,0 12-9-16,-1 23 2 16,-2 10 1-16,-5 22 1 15,-1 9 2-15,-6 9-5 16,0 0 9-16,-4-11-16 15,0-11-1-15,1-23-47 16,-1-9-44-16,4-19-53 16,-3-12-44-16,11-21-26 15,11-7 10-15,9-12 16 16,-12 2 35-16,-4 1 71 0,0 5 32 16,-17 3 69-1,7 6 29-15,-11 9 56 0,-10 6 18 16,4 14 33-16,-6 8 9 15,4 13-28-15,0 6-8 16,-1 8-21-16,20 4-17 16,2 5-18-16,2 3-15 15,9 4-26-15,-5-2-10 0,4-6-4 16,2-5 11-16,4-13-1 16,0-5 11-1,-2-19 22-15,0-10 2 16,-6-18 3-16,-3-7 2 0,-8-1-21 15,-4 1-7-15,-7 6-5 16,-3 6-5-16,-3 6 1 16,0 7-4-1,-1 9-3-15,4 6-4 16,4 11-7-16,2 9 2 0,5 11-2 16,2 3 1-16,4 6 1 15,5-1-2-15,4-4-1 16,-7-3 1-16,-4-12 3 15,-2-4 0-15,-7-8-3 0,-2-9 9 16,3-15 6-16,-6-11-4 16,4-16 6-16,9-2-12 15,4-7-7 1,11 4-2 0,8 4 0-16,0 6-3 0,2 20 7 0,-4 9-3 15,-11 23 1-15,1 14-6 16,-9 14-9-16,-7 2-2 15,-3 0-27 1,-7-6-12-16,-7-10-56 16,-2-5-22-16,-11-13-95 0,4-7-13 0,-16-7 154 15</inkml:trace>
  <inkml:trace contextRef="#ctx0" brushRef="#br0" timeOffset="164184.73">13094 9058 1584 0,'34'-13'503'0,"17"0"-624"16,3-1 85-16</inkml:trace>
  <inkml:trace contextRef="#ctx0" brushRef="#br0" timeOffset="164423.88">14372 9181 1356 0,'41'-11'487'0,"22"-8"-429"15,-7-2-14 1,7-3-36-16,15 0-5 0,-14 6-28 16,5 0-18-16,-19 8-29 15,-19 1-16-15,2 3-53 16,-25 1 90-16</inkml:trace>
  <inkml:trace contextRef="#ctx0" brushRef="#br0" timeOffset="164689.76">14627 9193 1329 0,'36'22'479'16,"13"13"-378"-16,-8 7-2 15,-8 15-16-15,4 3-6 16,-20 5-11-16,-5 0-19 15,-18-5-3-15,-18-3 16 16,-23-8-23-16,-12-4 7 16,-26-6-25-16,-9-5-9 0,-24-6-21 15,-6-5-32 1,-4-9-117 0,7-7-26-16,-4-9 101 15</inkml:trace>
  <inkml:trace contextRef="#ctx0" brushRef="#br0" timeOffset="166334.63">15767 9510 1306 0,'8'-5'463'0,"-5"0"-375"15,4-2-34-15,12-2 20 16,0-4-5 0,21-5-17-16,6 2-8 0,-4 3-12 15,3 5 2-15,13 8 13 16,-3 7 0-16,3 16 1 15,-6 7-5-15,-28 24-15 0,-8 8-8 16,-13 19-7 47,-6 7 3-63,-24 2-3 0,-8-6-4 0,-20-8 6 0,-8-7-2 0,11-11 3 0,2-9 6 0,9-21 0 0,3-13 13 0,7-31 11 15,7-16-10-15,16-26 0 16,11-9-24-16,20-9-7 15,8 5 0 1,10 11-9-16,5 5 4 16,12 13-5-16,8 8 3 0,2 18-2 15,-4 10-27-15,-7 16-51 16,-7 1-29-16,-11 1-96 16,3-3-15-1,-7-16 140-15</inkml:trace>
  <inkml:trace contextRef="#ctx0" brushRef="#br0" timeOffset="166581.89">16611 9533 1392 0,'0'-1'504'0,"9"0"-393"0,11-3-8 15,47-11 14-15,-15 0-10 0,-6-5-37 16,15-2-12-16,-3-1-15 16,-1 2-6-16,0 2-2 15,-3 3-17-15,-17 4-9 16,-9 4-14-16,-14 3-49 16,-14 1-25-1,0 6-112-15,-21 4-38 0,-20 5 141 16</inkml:trace>
  <inkml:trace contextRef="#ctx0" brushRef="#br0" timeOffset="166906.24">16861 9511 1213 0,'12'1'474'0,"4"3"-317"0,2 0-32 16,-9 11 0-16,3 5-25 15,-4 9-25-15,0 6-13 16,-4 17-15-16,0 5-7 16,-7 6 2-16,-1-4-8 15,1-12 3-15,-4-2 4 16,2-7-1-16,-2-3-1 16,-4-3-8-16,2-6-3 15,-3-7-14-15,-2-3-3 0,-5-7-6 16,-7-4 1-16,-12-6-3 15,-2-2-2-15,-7-8-32 16,2 2-19-16,18-2-54 16,-7 0-43-16,10 0-78 15,5-4 134-15</inkml:trace>
  <inkml:trace contextRef="#ctx0" brushRef="#br0" timeOffset="167415.9">15319 11062 1722 0,'22'-19'590'16,"33"-17"-556"-16,17-6-21 0,30-5-4 16,20-4 1-16,27-4 1 15,19-3 4 1,8-4 20-16,7-1 6 16,13 1 26-16,-7 7 9 0,3 12 5 15,-12 5 3-15,-13 10-12 16,-9-1-8-16,-35 9-19 15,-12 9-11-15,-39 8-5 16,-16 3-3-16,-28 3-5 16,-11 2-1-16,-13 0-11 15,-4 2-2-15,-11-2 3 16,-2-1-9 0,-5-4-14 62,-2-4-20-63,-6-7-79-15,3-2-44 0,-15-5-113 0,12-3-14 16,-25 2 176-16</inkml:trace>
  <inkml:trace contextRef="#ctx0" brushRef="#br0" timeOffset="167949.84">15645 11301 1077 0,'-29'-5'399'0,"17"-3"-308"0,2 1-16 0,-9 4 49 16,3 2 5-1,11 0 12-15,3-1-21 0,8-3-59 16,5-1-13-16,13 0-25 16,5-1 7-16,23-1 11 15,6 2-8-15,-5 6 7 16,2 2-4-16,-14 12-14 31,-6 6 3-31,-5 9-14 0,-5 8-7 0,-8 13 12 0,-7 4-2 16,-11 9-2-16,-5 4 2 15,-16-3-9-15,-2 5 2 16,-6-6 2-16,-8-2 2 16,-9-9 0-16,-10-10-7 15,-4-16-1-15,4-11 1 16,9-16 5-16,13-9 12 0,9-14-3 16,4-10-5-16,17-10 0 15,9-8-13 1,17-1 0-16,12 2 5 0,12 3-8 15,12 8 3-15,8 6 0 16,-6 3 1-16,-4 14-1 16,-14 6 2-16,-11 11-5 15,-3 5-10-15,-5 8-12 16,-4 4-28-16,-3-2-66 16,-7 3-37-16,-1-12-58 15,-5-5 121-15</inkml:trace>
  <inkml:trace contextRef="#ctx0" brushRef="#br0" timeOffset="168491.42">16411 11303 1393 0,'14'-3'556'15,"-3"0"-327"-15,-3 3-181 16,-4 12-30-16,-3 8-2 0,-2 12 5 16,2 0-8-16,-1 11-2 15,5-1 10-15,5-7 14 16,4-1 14-16,7-17 4 16,2-7 2-16,8-11-9 15,1-4-6-15,3-15 5 16,2-4-12 15,0-9-15-31,1-5-3 0,-5 1-11 0,-5 1 1 0,-6 3 14 16,-7 3 0-16,-3 7 16 15,-3 4 5-15,-8 10-11 16,2 4-2-16,-2 6-13 16,1 2-14-1,-2-3 9-15,0 0-8 0,4 21 1 0,7 36 1 16,-5-15-4-16,2 1 3 15,-2 11 1-15,-1 3 4 16,-4 8 4-16,1 1 1 16,-2-1-3-16,-4-5 6 15,-4-5-3 1,-4-6 2-16,-6-10 1 0,1-3-9 0,-12-11-2 16,-2-10 2-16,-11-14-17 15,-6-12-17-15,1-24-92 16,-2-10-45-1,9-14-93-15,16-9-17 16,9-2 180-16</inkml:trace>
  <inkml:trace contextRef="#ctx0" brushRef="#br0" timeOffset="168848.95">16248 11219 901 0,'-30'5'437'16,"27"-4"-85"-16,-10-2-241 0,5-3-7 16,37-11 9-16,-4-5 12 15,13-10-17 1,5-4 0-16,-7-6 0 0,4-2-4 15,3-1-11-15,2-1-8 16,6 6-18-16,1 2-15 16,-10 9-19-16,-8 9-7 15,-15 11-19 1,-10 7-7-16,-5 20 2 0,3 7 2 0,7 22 1 16,3 7 2-16,-2 7-3 15,0-4-3-15,-1-14-100 16,-2-9-120-16,5-24 138 15</inkml:trace>
  <inkml:trace contextRef="#ctx0" brushRef="#br0" timeOffset="170735.94">18142 9792 1279 0,'-22'3'464'0,"21"-5"-385"16,26-10-8-16,4-9-9 15,2-1-8-15,13-3-12 16,-9 2-14-16,2 6-10 16,6 1-2-16,-9 8 0 15,-10 7 2-15,-1 3-33 16,-6 1-32-16,-18 4-86 15,-4-1 258-15,-17 1-124 16</inkml:trace>
  <inkml:trace contextRef="#ctx0" brushRef="#br0" timeOffset="170923.08">18184 10078 1071 0,'53'-12'474'16,"7"-4"-142"-16,11-7-308 15,-2 1-43-15,-10-1-79 16,-4 3 68-16</inkml:trace>
  <inkml:trace contextRef="#ctx0" brushRef="#br0" timeOffset="172064.83">20259 8796 1170 0,'5'-15'510'15,"-4"6"-154"-15,-7 8-306 16,-3 4-1-16,-8 13 18 16,-3 7 0-16,-2 14-21 15,1 7 4-15,2 12 4 16,8 8 3-16,4 14 5 16,0 12 7-16,7 12-15 15,0 6-3-15,7 7-8 16,11-2-19-16,4-9-2 15,0-12-5-15,1-23-11 16,1-12-3-16,2-17-3 16,-1-9-1-16,4-20-10 0,0-9-12 15,-5-21-54 1,7-7-37-16,-6-12-112 16,-2-6-33-16,-7-8 160 0</inkml:trace>
  <inkml:trace contextRef="#ctx0" brushRef="#br0" timeOffset="172628.01">20508 9143 1176 0,'0'-4'484'15,"-21"4"-274"-15,16 4-114 16,7 1-2-16,9 9-25 15,5 2-12-15,-3 5-18 16,9 2-9-16,-13-2 7 16,12-3-2-16,4-7 0 15,-15-2-3 1,18-8 1-16,-10-3 4 0,-4-4-2 16,3-6-1-16,-6-4-10 15,4-1-4-15,-3-3-8 16,0-1 1-16,-1-2-7 31,-3 4 2-31,0-1 0 0,-5 1 2 0,-1 4 11 0,1 2-5 16,-4 7 10-16,1 3-3 15,0 10-12-15,-4-2 5 16,3 12-15-16,3 8 1 16,2 9 3-16,2 13-4 15,4 7 7-15,-4-1-7 0,1-1-1 16,-1-4 6-1,-3-9-5-15,0 4 4 16,-4-6 4-16,-1-4-4 0,-2-5 1 16,-4-7 7-16,-2-8-3 15,-1-5 5-15,-6-7-5 16,-5-4 1-16,-2-11-5 16,-2-3-6-16,3-6 6 15,6-6-16-15,2 0-25 16,10-4-23-16,10-1-82 15,8 6-25-15,11-4-79 16,-3 3-26-16,10 2 177 16</inkml:trace>
  <inkml:trace contextRef="#ctx0" brushRef="#br0" timeOffset="172955.04">20952 9316 962 0,'1'-5'408'0,"16"-3"-207"0,17-4-72 16,-33 5 9-16,14 1-2 16,0-2-10-1,1 3-29-15,20-1-14 0,-9 0-25 16,4 5-14-16,-6 2-12 15,-8 3-9-15,-3 6-11 16,-5-5-3-16,-6 0-13 16,-3 2 5-16,-3-7-16 15,-3 3-7-15,-4-1-32 16,-1-7-30-16,4-3-71 16,-3-7-25-16,4-10 108 15</inkml:trace>
  <inkml:trace contextRef="#ctx0" brushRef="#br0" timeOffset="173496.71">21710 8759 1321 0,'-10'-15'455'15,"-1"6"-405"-15,0 0 8 16,-2 7 4-16,0 5 1 16,3 11-17-16,1 9 0 0,7 13 11 15,2 3-1-15,10 2 1 16,6-4-5-16,4-5-33 16,4-5 3-16,2-7-9 15,2-4 4-15,8-9 7 16,-1-5-1-16,-4-3 4 15,1-8-3-15,-1-7 5 16,-23-1 1-16,1-7 4 16,0-4-5-16,-8-1 0 15,7 2-6-15,-9 5 0 16,-2 3-2-16,-11 12-3 16,12 2 3-16,11 4-18 15,-11 10 5-15,21 6-4 16,3 9-10-16,-9 12 10 15,14 2-3-15,-5 6-5 16,-12 2 4-16,3 4-4 0,-4 6 1 16,-20 8 8-16,5-1-2 15,-10-9 1-15,-19-4 0 16,9-22-1-16,-15-2-2 16,-9-8 4-16,15-10-2 15,-7-8-18-15,12-14-22 0,17-12-89 16,-2-9-41-16,7-17-51 15,8-9 118-15</inkml:trace>
  <inkml:trace contextRef="#ctx0" brushRef="#br0" timeOffset="173879.59">21276 8509 1251 0,'8'-5'467'0,"23"-7"-317"15,5-6-105-15,11-7 35 0,11-6 13 16,-1-7 12 0,6-1-8-16,-15-1-24 0,-16 5 1 15,-15 4 2-15,-6 2-9 16,-10 5 2-16,0 6-17 15,-4 7-20-15,-4 1 4 16,-1 6-19-16,3 4-5 16,5 6-6-16,0 5-5 0,11 13-1 15,6 4 6-15,7 17-1 16,6 3-7 0,3 6 3-16,-3 1-6 15,11-8 4-15,-19-2 3 0,7-15-29 16,-5-4-30-16,-15-11-79 15,-9-3-62-15,-10-12 119 16</inkml:trace>
  <inkml:trace contextRef="#ctx0" brushRef="#br0" timeOffset="174209.57">22325 8169 1383 0,'34'11'522'16,"-11"11"-351"-16,-17 12-149 0,7 6 7 16,-23 23 12-16,1-1 2 15,3 18 21-15,-8 10 1 16,19 15-3-16,-4 18 2 15,-5 6-32-15,5 8-10 0,-13-8-10 16,-3-8-9-16,3-9 1 16,-7-12 0-16,0-20-4 15,5-15 6-15,7-25-8 16,-2-13-19-16,8-28-54 16,1-14-70-16,4-31-45 15,1-12 104-15</inkml:trace>
  <inkml:trace contextRef="#ctx0" brushRef="#br0" timeOffset="174539.59">22815 8294 1303 0,'-4'-7'469'15,"4"9"-364"-15,-7 5-37 16,-5 5 0-16,-1 12-1 16,-3 10-14-16,3 7-2 15,5 17 7-15,2 0 9 16,5 17-7-16,1 5-2 16,5 4-7-16,4-27-13 31,-5-28-8-31,2-1-12 15,21 64-11 1,14-9-1-16,-3-20-6 0,-13-40-1 0,4-13-11 0,-10-8-14 0,-3-15-65 16,-11-14-67-16,-15-8 100 15</inkml:trace>
  <inkml:trace contextRef="#ctx0" brushRef="#br0" timeOffset="174844.74">23041 8639 1210 0,'10'3'483'0,"13"0"-327"15,-2-10-42-15,-6 0 1 16,3-4-28-16,-3 0-18 15,3 0-13-15,-3 1-2 0,-2 0-5 16,-3 3-1-16,0 1-20 16,-6 3-8-1,3 3-18-15,-5 2-3 16,-3 6-21-16,-2-4-13 0,-5 4-21 16,-1 1-15-16,-9-3-55 15,-1 4-31-15,-3-9 97 16</inkml:trace>
  <inkml:trace contextRef="#ctx0" brushRef="#br0" timeOffset="175152.09">23317 8332 993 0,'11'-4'447'0,"10"4"-216"16,-4 12-85-16,9 0-4 15,8 18-32-15,-25 10-20 16,-6 6-8-16,13 2-12 16,-17-4-33-16,12-3-4 15,-2-8-27-15,-18-2-1 16,8-10-2-16,-5-8-3 0,7-12-46 15,-3-9-34-15,9-25-135 16,3-4 128-16</inkml:trace>
  <inkml:trace contextRef="#ctx0" brushRef="#br0" timeOffset="175344.19">23493 8004 1195 0,'26'18'510'16,"10"11"-299"-16,5 12-72 15,0 14-3-15,-9 22-51 0,2 11-18 16,-17 14-35-16,-12 8-4 16,-14 15-11-1,-21 8-3-15,-37 16-42 16,-33 11-103-16,-85 12 89 0</inkml:trace>
  <inkml:trace contextRef="#ctx0" brushRef="#br0" timeOffset="178545.9">14965 7284 942 0,'7'-15'338'0,"39"-30"-246"16,-39 32-32-16,5 0 27 0,-1 7 15 15,-2 2 6-15,11-2-3 16,-6 4-17-16,-4 0-5 16,-2 3-13-16,-4 0-7 15,3 5-7-15,-4-5 2 16,2-1-9-16,2 0-7 15,-6 0-3-15,3 4-8 16,2 7-6-16,-8 3 2 0,-8 12-3 16,1 3-1-16,-13 15-5 15,-1 7 0-15,-3 13-9 16,0-1 2-16,-4-1 5 16,4-5-4-16,0-11 3 15,-1-6 3-15,5-4 4 16,4-1 2-16,1-5-6 15,11 1-6-15,8-8-9 16,-2 0-1-16,16-7 3 16,-5-3 4-16,11-11-3 15,6-5-3-15,4-12 1 16,9-4-4-16,5-4 7 16,3-1 3-16,2 2-10 15,-8 1 0-15,-3 9 2 16,-3 6-2-1,-16 6-1-15,-5 6 6 0,-20 21-7 0,-20 11 3 16,-15 17 4-16,-3 5-5 16,-12 4 1-16,3-1 5 15,-4-1-1 1,-1-2-3-16,11-7 3 0,-1-5-5 16,15-12 1-16,12-8 3 15,5-12-6-15,19-7-4 0,13-8 0 16,3-1 0-1,27-11 8-15,-4-5-3 0,16-7 1 16,13-1-1-16,4-1 2 16,7 5-1-16,-5 1-41 15,-17-2-56-15,-24 17 129 16,-12-4-58-16</inkml:trace>
  <inkml:trace contextRef="#ctx0" brushRef="#br0" timeOffset="182923.28">18765 9482 1246 0,'-20'0'470'16,"8"1"-351"-16,1-1 11 16,5-3-1-16,0-3-15 15,-2-4-26-15,9-3-12 16,0-4-29-16,6-1-5 16,6-5-1-16,2 0-6 15,6 4 7-15,0 5 3 0,3 14-6 16,0 13-8-1,2 21-8-15,1 9 0 0,-5 19-9 16,-5 10-2-16,-9 9 2 16,-2 3-11-1,-8 1 2-15,-2-1 5 0,-8-5-6 16,-8-1 3-16,-5-4 4 16,-3-9-5-16,0-17-3 15,2-7-1-15,3-21-3 16,-5-9-2-16,5-13 1 15,3-8 2-15,3-18-12 16,5-8 10-16,8-14-1 16,5-2-7-16,15 3 2 15,5 7 0-15,5 12-1 16,2 9 3-16,1 16 10 0,2 5-9 16,0 19 4-16,-3 2 6 15,-1 11-4-15,0 2 6 16,-4 5-6-16,0 2 0 15,-8-5 3-15,3-7-6 16,-9-13-35-16,1-7-33 16,-10-10-57-16,5-9-41 0,-6-14-21 15,4-18 110 1</inkml:trace>
  <inkml:trace contextRef="#ctx0" brushRef="#br0" timeOffset="183537.85">19307 9149 1127 0,'13'-14'420'0,"0"-3"-303"16,5 2 3-16,0 1 22 0,-1 3-7 16,1 4-26-1,2 0-16-15,-4 3-28 0,2 0-3 16,-6 3-24-16,-1 1-1 16,0 4-5-16,-10 4-9 15,1 6 14-15,-1 6-5 16,-15 10 4-16,-4 10-5 15,-10 13-12-15,-12 8 6 0,-3 7-14 16,-5-1 3-16,-1-3-1 16,5-1-5-16,5-11 4 15,15-10 0-15,4-18 0 16,10-12-10-16,18-12-3 16,2-6 3-16,28-12 11 15,0-4 4-15,10-8 9 16,-1 3-11-16,-9 7-9 15,2 6 8-15,-11 12-9 16,-10 4 7-16,-10 14 1 16,-7 10-8-16,-17 17 11 15,-7 8-2-15,-8 12-2 16,-8 2 5-16,7-4-5 16,6-2 2-16,8-16-5 15,7-8-2-15,17-12-5 16,5-11 0-16,23-18 0 15,14-9 0-15,34-22-1 0,12-5-2 16,5-5-26-16,-3 3-25 16,-23 5-126-16,-16 3-280 15,-45-5 304-15</inkml:trace>
  <inkml:trace contextRef="#ctx0" brushRef="#br0" timeOffset="198774.59">22054 8208 1002 0,'-5'-18'379'0,"1"9"-271"0,1 1 8 0,3 3 18 0,-1 5-4 0,-7 0-12 16,12-1-12-16,8-1-30 16,-11 2-15-16,11-3-25 15,-10 1-3-15,3-2-1 16,11-2 3-16,5 0 10 15,7 4 1-15,-3 1-9 16,-7 3-2-16,1 11-11 16,-3 1-1-1,-2 10-1-15,-1 0-1 0,-2 1-7 16,3-3-4-16,-5 0 1 16,10-2-4-16,1 3 2 15,-2 2 1-15,11 2 0 16,-17 5 4-16,9-1 3 0,-19 2-2 15,6 2 2-15,4-1-4 16,-20 3 2-16,27 0-1 16,-28 0 5-16,11 4-1 15,4 2-7-15,-7-3-2 16,21 2-9-16,-14-3-2 16,9-2 2-16,-7 4 4 15,2-7 0-15,-7 3 0 16,5-2 3-16,-6 2-10 0,-14 2 0 15,12-4 2-15,-25 0 3 16,20-4 3-16,-19 8 3 16,0 2 0-16,6-1-3 15,-20 6 5-15,15-2 8 16,-7 5-7-16,-4 12 7 16,-1 4 3-16,-9 7-6 15,1-4 6-15,-14-1-9 16,8-6-3-16,-4-3-2 15,0-4-6-15,12-13-42 16,2-7-59-16,1-15-164 16,7-11 163-16</inkml:trace>
  <inkml:trace contextRef="#ctx0" brushRef="#br0" timeOffset="207012.92">24311 5081 1515 0,'62'-29'522'0,"15"3"-464"16,-5-1-16-16,14 0 12 15,-11 4 1-15,4 1-9 16,-6 2-18-16,-28 12-35 15,-13-3-20-15,-19 6-84 16,-9 2-33-16,5-7-49 16,-4 2 103-16</inkml:trace>
  <inkml:trace contextRef="#ctx0" brushRef="#br0" timeOffset="207545.44">23938 5039 1387 0,'-15'-11'515'0,"-10"0"-365"15,14-6-100-15,2-3 17 16,12-7 23-16,8-1 8 0,18-8-25 15,-5 4-2-15,10 7-9 16,12 4-9-16,2 22 0 16,8 14-5-16,2 20-23 15,8 9 6-15,-14 14-15 16,-2 5-4-16,-18 11 5 16,-11 9-6-16,-19 10 5 15,-11 0-2-15,-31-2 4 16,-15 1-7-1,-17 2-5-15,-16-4 7 0,2-12-13 16,-13-12 10-16,5-31 9 16,7-13-11-16,17-31 14 15,18-16-4-15,27-36-16 16,17-15 7-16,32-19-14 0,24-4 5 16,38 8 5-16,10 9-9 15,17 17 9-15,4 12-13 16,-2 20-3-16,-4 9-2 15,-14 19-36-15,-10 4-12 16,-24 9-52-16,-6 2-33 0,-13-6-84 16,10-5-17-16,-33-13 150 15</inkml:trace>
  <inkml:trace contextRef="#ctx0" brushRef="#br0" timeOffset="207758.64">24735 4962 1528 0,'53'-19'569'16,"16"-1"-432"-16,6-9-60 16,2 0 7-16,12-5-26 15,-1 2-21-15,-2 6-19 16,-20 6-14-1,-19 11-21-15,-17 4-17 0,-22 6-85 16,-14 5-39-16,-22 4-86 0,-13-1 135 16</inkml:trace>
  <inkml:trace contextRef="#ctx0" brushRef="#br0" timeOffset="208030.71">25038 4923 1413 0,'11'6'535'0,"7"14"-408"16,-2 1 15-16,3 14-13 16,0 5-15-16,-5 17-19 15,-1 10-16-15,-4 10-21 16,-4-1-18-16,-5-10-26 16,-5-8 2-16,-8-11-11 15,-2-4 5-15,-3-4 2 16,-6-6 4-16,-4-8-6 15,-5-7-3-15,-6-12-1 16,-10-4-7-16,-4-9-51 16,-3-7-29-16,4-8-120 15,18-11-60-15,4-2 165 0</inkml:trace>
  <inkml:trace contextRef="#ctx0" brushRef="#br0" timeOffset="208323.61">23694 6147 1433 0,'-71'67'615'0,"44"-35"-220"16,25-10-383-16,38-23 9 15,23-17 1-15,58-20 22 16,20-11 13-16,53-16 14 15,12-2 5 1,22 0-3-16,-7 0-7 0,-4 8-31 16,-3 2-9-16,-45 5-17 15,-10 6-8-15,-54 15-30 16,-36 8-23-16,-40 16-74 16,-24 5-36-16,-52 10-226 15,-8 6 250-15</inkml:trace>
  <inkml:trace contextRef="#ctx0" brushRef="#br0" timeOffset="208698">23748 6428 1662 0,'24'-15'573'16,"23"-5"-482"-16,0 0-60 0,13 5 14 15,-10 8 10-15,-3 12-23 16,4 10-10-16,-12 20-7 16,-2 8-1-16,-10 20 13 15,-9 4 9-15,-20 8 8 16,-13 0-5-16,-21 2-5 16,-10-1-9-16,-11-9-5 31,0-7-4-31,-3-20-10 0,7-16-1 0,8-26 1 15,9-17-5-15,22-28 8 16,14-5-4-16,29-14-17 16,16-2-2-16,28 7-40 15,-6 3-12-15,11 7-45 16,-3 11-34-16,0 11-44 16,-8 5-30-16,4 11 138 15</inkml:trace>
  <inkml:trace contextRef="#ctx0" brushRef="#br0" timeOffset="209132.01">24570 6384 1073 0,'-5'-2'535'16,"5"3"-173"-16,4 8-170 15,3 6-9-15,5 14-74 16,0 4-30-16,4 9-31 15,1-2-7-15,5-5-3 16,7-6 0-16,2-9-4 16,9-8-3-16,0-17-1 15,-5-10 13-15,4-16-9 16,-9-6-5 0,-1-2 0-16,-5-3-19 0,-8 5-2 15,-6 8 0-15,-4 9-6 16,-2 10 1-16,-1 11-7 15,0 8 4-15,0 16-6 16,2 10 2-16,-1 19 5 16,2 3-6-16,2 12 6 0,-2 0-1 15,-2 0 0-15,-2 2 0 16,-7-4-2-16,-2-5 3 16,-6-9 0-1,-5-12 0-15,1-18-4 0,0-14-28 16,-11-21-72-16,15-17-51 15,-12-23-123-15,5-12 165 16</inkml:trace>
  <inkml:trace contextRef="#ctx0" brushRef="#br0" timeOffset="209436.5">24507 6285 1533 0,'8'-7'580'16,"7"2"-414"-16,16-7-66 16,4-5 10-16,19-8-19 15,4-6-21-15,0-5-37 16,0-2-6-16,-11 3 1 16,-8 2-4-16,-6 7 12 15,-3 5-4-15,-9 10-10 16,-1 7-3-16,0 15-18 0,1 9 5 15,1 24-9-15,-1 10 1 16,0 9 4 0,-3 3 2-16,2-13-28 0,-2-7-25 15,14-20-75-15,-18-10-45 16,10-22 378-16,17-12-198 16</inkml:trace>
  <inkml:trace contextRef="#ctx0" brushRef="#br0" timeOffset="209670.97">26152 5107 1875 0,'39'-23'634'0,"6"7"-587"16,8 3-15-16,-2 1 18 15,3 1-9-15,8 0-24 16,-5 0-16-16,2 6-50 16,-1 1-26-16,-7 3-50 15,-19 1-29-15,-8 4-52 0,-15-1 12 16,8 7 116-16</inkml:trace>
  <inkml:trace contextRef="#ctx0" brushRef="#br0" timeOffset="209879.74">26125 5411 1773 0,'3'8'588'16,"29"-7"-574"-16,20-3-18 0,18-12 13 15,10-11-3-15,3-8-84 16,-6-4-43-16,8-8-57 15,7 1-30 1,-4-4 2-16,5 0-9 16,-20 0 138-16</inkml:trace>
  <inkml:trace contextRef="#ctx0" brushRef="#br0" timeOffset="210222.93">27190 4767 1512 0,'-26'23'581'0,"22"13"-426"0,-12 7 11 16,4 4-35-1,3 2-31-15,-4 4-48 16,10-1-16-16,4-2-17 0,5-5-12 16,20-16-1-16,11-9 4 15,14-26 0-15,14-14 15 16,13-26-4-16,-4-12 2 15,0-12-9 1,-6-5-4-16,-29-2-4 0,-10 2-4 0,-35 6 11 16,-25 10-8-16,-18 19 3 15,-21 12-5 1,-11 27-23-16,-3 12 4 0,1 24-41 16,11 13-27-16,25 10-34 15,10 4-37-15,38-4-67 16,24-8-10-16,40-19 141 15</inkml:trace>
  <inkml:trace contextRef="#ctx0" brushRef="#br0" timeOffset="211128.03">29263 4559 1450 0,'-16'-12'531'0,"-14"0"-436"15,11-13-29-15,-16-4 11 16,4-12-19-16,19-7-9 16,-14 1-15-16,23-3 7 0,-7 15 4 15,-2 7 7-15,13 17 0 16,-14 12-13-16,11 28-15 15,-4 23-11-15,-2 31-15 16,7 12 3 0,-5 26-1-16,4 5 0 0,-1 2 2 15,-2 2 1-15,8-8 0 16,8-11-1-16,9-23 0 16,19-16 1-16,12-37 9 15,-3-18 9-15,9-26 15 16,-6-15-5-16,-4-22-1 15,-3-12-10-15,-19-12-18 16,-12-4 5-16,-26 3-6 16,-13 4-3-16,-17 17-4 15,-11 2-2-15,-1 11-2 0,-2 6 9 16,5-1-2-16,9 8 3 16,11 2-3-16,14 1 0 15,19 2-6-15,28-8-1 16,22-3 0-16,7 0 3 15,14 3 5-15,-7 9 0 16,0 12 3-16,3 6-5 16,-11 16 4-16,0 9-2 0,-23 14 2 15,-1 3-1-15,-7 8-1 16,-11-1 5-16,5-10-5 16,-7-5 10-16,8-16-2 15,1-12-3-15,7-18 8 16,2-10-2-16,0-18 6 15,1-6 5-15,-7-4-8 16,-10-11-1-16,-21 2-8 16,-12 1 0-16,-26 3-5 15,-7 14 1-15,-12 15 2 16,-4 11-11-16,-3 20 3 16,4 6-2-16,16 9-6 15,13 0 5-15,28 2-7 16,10-2 0-16,29-3 2 15,17-5-3-15,23-7 11 16,10-9 1-16,5-11 5 0,2-2 0 16,-4-5 1-16,2 0 2 15,-14 2 3-15,-5 3 4 16,-18 9-2-16,-14 5-1 16,-3 12-3-16,-8 11-4 15,-7 11 4-15,2 8-5 0,-1 6-3 16,4 1-16-16,9-6-62 15,-3-2-23 1,7-18-109-16,12-11 131 0</inkml:trace>
  <inkml:trace contextRef="#ctx0" brushRef="#br0" timeOffset="213003.68">30514 4479 1458 0,'34'1'506'0,"4"6"-460"0,-8 3 5 16,10 4 1-16,-26 6-16 15,2 3-2-15,-4 3-1 16,-8 7 15-16,7 1 12 15,-10-1-3-15,-2-4 8 16,-4-6-11-16,-4-3-6 16,-1-9-9-16,-4-4-8 15,3-9-4-15,-2-8-6 0,-5-10-4 16,10-11-7-16,2-11-1 16,9-4-4-1,16-2-7-15,3 7 5 16,12 1-6-16,0 5 4 0,5 13-2 15,3 5 0-15,-1 21-2 16,2 9 1-16,-9 17 2 16,10 5-5-16,-13 5 5 15,-10 4-1-15,-5-2 4 16,-16-4-1-16,-9-9 6 16,6-6 0-16,-4-13 4 15,-6-4 11-15,3-13 5 16,4-9-5-16,2-17-3 15,12-6-10-15,17-8-9 16,-11 1 2-16,16 3-6 0,-5 3 0 16,-5 10-1-1,7 9-1-15,-10 12 1 0,-2 13 1 16,-1 17-6-16,-3 8 2 16,0 11 4-1,2 4 4-15,-2 3 3 0,5-2-2 16,2-2 1-16,0-8-6 15,2-13 9-15,5-6-2 16,-4-15 12-16,2-4 7 0,3-14 1 16,-3-6 12-1,1-10-12-15,-6-5-2 0,-6-1-5 16,-8 2-2-16,-12 5-4 16,0 3-1-16,2 9-2 15,-1 7-8-15,7 9 5 16,-5 9 0-16,3 12-8 15,2 2 3-15,2 10-4 16,15-1-1-16,10-6 7 16,2 0-6-16,7-11 1 15,1-5-2-15,-4-7-1 16,2-11 9-16,-3-7-3 16,-9-2 8-16,-9-8 0 15,2 1 1-15,-12-9 1 16,-2 6 3-16,-4 1-1 15,-5 4-8-15,-1 12 5 0,2 3-10 16,4 8 0-16,0 9 0 16,4 13-5-16,2 6 4 15,2 12 0-15,2 2-1 16,4 2 5 0,-3-2-1-16,3-3-3 0,-5-1 4 0,-5-8-3 15,-1-10 1-15,-2-6 0 16,-1-9 6-1,-3-14-4-15,-4-7 2 16,6-16 4-16,-1-5-8 0,10-8 4 16,5 0-1-16,3-1-6 15,10-1 2-15,-1 12 0 16,3 11-3-16,-2 18 3 16,-2 12 0-16,1 22-3 15,-7 6 4-15,-3 13-2 16,2 3 1-16,-4-4-2 15,14-3 3-15,5-9 0 16,-4-5-2-16,9-10 2 16,-5-7-1-16,-1-13 3 15,2-8 9-15,-4-12 3 0,-3-1 4 16,-3-5 6-16,-6-2-5 16,-5-1 2-16,-4-1-4 15,-8 3-4-15,-2 4 1 16,-10 8-6-16,-2 10-6 15,-7 11 0-15,-4 7-7 16,4 12 1-16,-3-1 1 16,6 9-3-16,6-4-2 15,10 1-5-15,4-2 1 0,14-6-6 16,2-4 6-16,7-8 5 16,4-2-4-1,-1-7 10-15,-3-4-2 0,-4-6 2 16,-3-1 5-16,-9-1-1 15,1 0 1-15,-7 1 4 16,-2 3-2-16,0-1 4 16,-5 2-7-16,3 6 5 15,1-1-6-15,1 4 0 16,0 1-1-16,1 0-1 16,0 0-2-16,0 0-3 15,0 0 6-15,0 0-6 16,0 0 10-16,1 3-4 15,0-1-1-15,0 1 0 0,-1-2-3 16,0 0-1-16,0 0-2 16,0-1 3-1,0 0-5-15,0 0 2 16,0 0 2-16,0 0 3 0,0 0-3 16,0 0 4-16,0 0-2 15,0 0-3-15,0 0 6 16,0 0 0-1,0 0-10-15,0 0-28 0,0-1-37 16,-2-8-75-16,-7-20-33 16,-12-36-21-16,12 31 6 0,1 3 44 15,4-1 37-15,0 8 54 16,-2 0 26 0,0 7 32-16,4 5 8 0,-3 2 20 15,1 6 11-15,3 2 32 16,-6 1 13-16,2 4 5 15,-3 2 10-15,-3 9-2 32,2 5-2-17,0 15-1-15,3 6-2 0,4 15-15 0,0 5-2 0,4-2-13 16,5-1-10-16,5-14-17 16,2-6-6-16,6-12-18 15,0-8 0-15,4-11-9 16,1-7-17-16,-1-18-72 0,1-5-37 15,-1-20-95-15,-15-3-42 16,-5-12 175-16</inkml:trace>
  <inkml:trace contextRef="#ctx0" brushRef="#br0" timeOffset="213203.02">32102 3890 1204 0,'7'-3'519'0,"0"6"-244"0,20 2-219 0,-10-3-3 0,4 1-134 16,-1-4 403-16,-1-9-269 15</inkml:trace>
  <inkml:trace contextRef="#ctx0" brushRef="#br0" timeOffset="214081.72">32556 4162 1232 0,'13'15'505'0,"-2"11"-313"0,-6 3-2 16,12 1-53-16,-10 4-20 15,0-2-37-15,-7 2-7 16,2-1-21-16,-3-2 4 15,-1-6-10-15,-1-3-2 0,2-8-17 16,-2-4-8-16,0-5-2 16,2-5-11-16,-2-2 4 15,2 1-2 1,0 0-1-16,-8-15 12 0,-15-42-9 16,22 23 4-16,2-2-4 15,4-2-10-15,7 3 7 16,7 3-9-16,1 8 2 15,5 8 0-15,-4 10-2 16,-1 7 4-16,-3 10-2 16,2 6-1-16,-4 8-4 15,-1 3-1-15,-5 6 7 16,-5-3 0-16,-2-3 9 16,-1-2 0-16,-3-9-5 15,1-4 7-15,0-10-3 16,-1-2 15-16,3-14 2 15,-1-1 1-15,4-12-1 0,6-7-15 16,4-2-6-16,6-5-3 16,2 7-2-16,4 5-1 15,-1 14 2-15,-7 5 1 16,3 10-3-16,-11 6-2 16,7 11 0-16,-9 7 3 15,5 6 0-15,0 1 0 0,-3 1-1 16,12-3-5-1,-8-6 6-15,6-6 4 0,8-11 0 16,4-6-1-16,-1-15 4 16,3 1 2-16,-12-10 3 15,-7-4 6-15,-5-1-6 16,-7-4-5-16,-11 2-2 16,-2 2-5-16,-7 8-1 15,-4 4 3-15,2 13 0 16,-2 5-3-16,6 12-2 15,-1 5-5-15,11 8 1 16,6 2 7-16,9 0-1 16,11-2-1-16,5-7-3 15,1-3 0-15,-2-6-3 16,0-3 8-16,-9-8 4 16,3-4-4-16,-3-5 3 15,-4-2-5-15,-1 4 0 0,-2-2 1 16,-1 2 4-16,-4 5 1 15,4 10-2 1,-4 9-5-16,0 14-5 0,7 8 4 16,-2 1-16-16,5-1-16 0,1-8-35 15,1-6-46-15,-7-15-59 16,0-4-65-16,-13-20 151 16</inkml:trace>
  <inkml:trace contextRef="#ctx0" brushRef="#br0" timeOffset="-213883.19">25078 8300 1388 0,'-5'-23'497'0,"8"0"-418"0,2-2 10 15,7-1 3-15,3 1-23 16,7 8-24 0,13 5-21-16,-8 12-14 15,23 9-4-15,-5 22-3 0,1 8 10 16,8 24 4-16,-18 8 8 16,-1 5 1-16,-11 2-4 15,-7-6-14-15,-7 4 1 0,-11-9-9 16,-10 2 0-16,-11-7 5 15,-13-9-3-15,-6-13 9 16,-14-9-1-16,-6-19 1 16,-3-8-1-16,-3-15-3 15,10-7 2 1,8-10 4-16,10-5 7 0,11-2 15 16,16-4-1-16,14 2-5 15,12 4-8-15,17 7-14 16,7 9-4-16,17 11-1 15,17 6-2-15,-2 12 3 16,12 1-3-16,-8 7 1 16,-19 2 9-16,3 3-8 15,-14 2 9-15,0 0-8 16,-4 1-5-16,-4-10 4 16,-8 0-6-16,-22-4 4 0,17-7-6 15,-25 0-48-15,2-7-20 16,-9-6-113-16,-5-11-44 15,10-23 144-15</inkml:trace>
  <inkml:trace contextRef="#ctx0" brushRef="#br0" timeOffset="-213295.03">26441 7974 843 0,'43'-10'341'0,"-4"-1"-151"15,-3 3-151-15,-3-2 31 16,2 3 8-16,-3 2 19 16,-11 1-1-16,7 1 7 15,-31 3 2-15,-4 1 4 16,13 0-1-16,-29 7-32 15,14 1-2-15,-23 10-30 16,-17 8-8-16,-1 11-4 0,-2 5-9 63,-14 7-5-63,10 3-1 0,-20-1-2 0,3 0 5 0,9 0 1 0,-7-6-5 0,26-2-1 0,2-5-10 15,21-16 2-15,9-2-4 16,17-11-5-16,10-5 1 15,20-3-2-15,8-2 2 16,24-7 3-16,10-1 3 0,6 3-5 16,-3 0 0-16,-16 5 0 15,-5 5 1-15,-23 7 4 16,-2 1 0 0,-18 10 2-16,-12 4 7 0,-15 11 5 15,-15 2 3-15,-11 6 8 16,-4-1-11-16,-4-2 6 15,12-6-7 1,-1-9-5-16,6-3 5 16,30-17-14-16,-11 0-6 0,33-10-8 15,6-6-6-15,1-5-26 16,18-8-11-16,-3-4-41 16,3-2-31-1,1-4-62-15,19-2-25 0,-21 1 130 0</inkml:trace>
  <inkml:trace contextRef="#ctx0" brushRef="#br0" timeOffset="-212698.34">27287 7762 1005 0,'17'-26'371'0,"2"6"-289"16,-19 3 12-16,-5 9 28 16,5-6-14-16,-12 3-4 15,16-1-3-15,-3-2-19 16,-18 4-4-16,11 2-19 16,-23 3-4-16,6 6-18 0,-10 3 0 15,0 5-8-15,6 2-1 16,-4 7-3-16,19 3-1 15,-6 10-4-15,12 8-1 16,-3 11-1 0,2 9-2-16,6 12 3 0,-2 5-6 0,4 5 1 15,1 4-2-15,2 13-8 16,-2 9 2 0,-2 6-1-16,0-1 4 0,-5-8 11 15,10-7-1-15,2-13 4 16,8-9-9-16,15-19-8 15,-13-7 1-15,31-20-9 16,-15-7 1 0,17-18-7-16,4-9-18 15,-17-17-32-15,12-8-33 16,-12-22-92-16,-4-3-37 0,-4-20 132 16</inkml:trace>
  <inkml:trace contextRef="#ctx0" brushRef="#br0" timeOffset="-212180.05">27415 7913 1441 0,'-5'-12'489'16,"9"5"-459"-16,2 9 2 15,4 17-2-15,-2 5-1 16,-2 20-12-16,9-5-11 0,-4 6-4 15,5-5-2-15,11-11 4 16,-8-1 12 0,19-16 26-16,-11-7 7 15,4-12 23-15,-3-10-2 16,-19-6-15-16,16-6 4 0,-23-4-27 16,14-3 2-16,-4-1-10 15,-17 0-8-15,14 4-1 16,-18 11-7-16,7 9 0 15,-1 9-2-15,4 13-1 16,8 8-4-16,-9 20-2 16,21 6-1-16,-22 14-1 15,8 0 2-15,7 7 1 0,-19 7 1 16,13 0 4-16,-16 3-1 16,6-8 0-16,-10-8 2 15,-2-17 3-15,-13-5 1 16,-7-18 4-16,1-3-4 15,-13-9-4-15,11-8 2 16,-1-10-8-16,11-7 0 16,10-5-30-16,7-7-13 15,12-4-50-15,10 0-34 16,27-11-69-16,4 5-31 0,30-5 140 16</inkml:trace>
  <inkml:trace contextRef="#ctx0" brushRef="#br0" timeOffset="-211966.94">28217 8130 1347 0,'26'0'514'0,"-16"1"-391"15,27-6 1-15,-1 0-44 16,-2-4-21-16,12 1-24 15,-5 0-12-15,13-3-20 16,-12 3-28-16,-9-5-48 16,12-2-36-16,-19-2-62 15,-18 0-37-15,9-7 127 0</inkml:trace>
  <inkml:trace contextRef="#ctx0" brushRef="#br0" timeOffset="-211495.05">28710 7722 1267 0,'19'0'492'0,"-3"6"-356"15,15-1-3-15,-11 12-46 16,-9 1-29-16,-1 14-24 16,-5 6-8-16,0 8 9 15,-5 7 4-15,4-7-4 16,-1-8 13-16,5-10-19 15,5-10-3-15,4-15-5 16,0 1-4-16,12-16 9 16,-5-7-3-16,13-8-3 47,-4-6-7-47,-6-3-5 0,-1-2 8 0,-12 5 0 0,-1-2 6 0,-13 8-2 15,6 4-6-15,-17 10-2 0,8 5 0 16,6 10-9-1,-3 5 1-15,1 18-6 0,-6 10-4 16,13 18 8-16,-13 12-7 16,28 5 10-16,-11 7-3 15,-15 11 3-15,3 1 0 16,-24 0-5 0,-5-6 6-16,-9-22-2 0,-6-7 0 0,-3-25-1 15,1-7-15-15,-5-20-55 16,-6-16-29-16,0-24-120 15,8-20-32 1,17-26 151-16</inkml:trace>
  <inkml:trace contextRef="#ctx0" brushRef="#br0" timeOffset="-211091.97">28529 7430 1272 0,'-14'3'472'0,"14"0"-357"16,4-1-7-16,13-4 13 0,0-2-18 15,28-13-28-15,6-5-9 16,12-14-9-16,4-4-2 16,-15 0-8-1,-3-1 1-15,-9 1-8 0,-3-1-12 16,-1 5-1-16,-10 4-5 15,-10 13-9-15,6 3 5 16,-24 13-12 0,6 4-2-16,12 14-2 0,-20 8-3 0,28 13-1 15,-9 6 3 1,11 7 1-16,8 1-5 0,-5 5 1 16,13 5 3-1,-14 3-3-15,7 1 4 0,-3-9-11 16,-3-2-17-16,0-13-19 15,-2-1-18-15,-14-7-20 16,-3-4-15 0,-7-7-39-1,5-8-30-15,-6-9-29 0,-3-5 112 0</inkml:trace>
  <inkml:trace contextRef="#ctx0" brushRef="#br0" timeOffset="-210712.87">30032 7157 1484 0,'31'18'511'15,"-8"20"-475"-15,-8 8 11 16,6 17 10-16,-8 9-15 15,-4 19-16-15,8 7-8 0,-11 20-6 16,-1 11 6-16,-6 4 16 16,-10 8 6-16,-6 3 2 15,-2-11 10-15,-15-9-3 16,-3-13 1-16,0-29-11 16,-19-4-9-16,19-28-13 15,-10-11-12-15,3-22-30 16,2-18-25-16,8-27-71 15,-1-11-55-15,25-25-31 16,4-8 113-16</inkml:trace>
  <inkml:trace contextRef="#ctx0" brushRef="#br0" timeOffset="-210136.37">30967 7612 1065 0,'-23'1'388'15,"-8"3"-291"-15,11-4-17 0,2 0 35 16,7 0 0-16,7 0-7 15,-6 0 7 1,10 0-27-16,5 0-10 0,6-3-19 16,6 0-18-16,-6 1-7 15,13-2-10-15,-12 6-6 16,2-2-9-16,1 2-3 16,-9 1-5-16,0-2 5 15,-2-1-4-15,-5 5-1 16,-3 0 11-16,-4 1-7 15,-6 4 9-15,4-9-4 16,4 4-3-16,4-4-2 16,-1 0-4-16,3-1 3 15,-1 0-3-15,0 0 4 0,1 0-3 16,0 0-4-16,0-1 1 16,0 0 1-16,0 1-1 15,0 0 3-15,0-2-1 16,0 2-4-16,0-1 3 15,0 1-2-15,0 0 0 16,0-1-6-16,0 1 1 16,-1 0-2-1,-1 0 1-15,2 0-2 0,-1 0-1 16,1 0-1 0,0 0-1-16,-1 0 5 0,0 0-12 0,0 0-21 15,1 0-23-15,0 0-80 16,0-1-18-16,1-9 94 15</inkml:trace>
  <inkml:trace contextRef="#ctx0" brushRef="#br0" timeOffset="-208451.8">23998 9000 1324 0,'1'5'490'0,"3"0"-378"0,7-3 16 0,13-4 8 0,3-8-12 0,12-4-25 15,14-6-22-15,13-5-15 16,4 2-4-16,8 0-10 16,-6 1 9-1,-21 8-7-15,-7 5-5 31,-24 8-6-31,-10 5 2 0,-25 8-4 0,-10 3 3 0,-22 3-9 16,-13 0-12-16,-5-2-15 16,6 2-10-16,26-9-61 15,8 2-39-15,40-7-185 16,26-9 180-16</inkml:trace>
  <inkml:trace contextRef="#ctx0" brushRef="#br0" timeOffset="-207775.11">30905 7738 1094 0,'-10'-3'463'0,"6"-2"-294"0,2 2-1 16,-3-1 3-16,5 1-52 15,0 2-18-15,24-2-37 32,51-8-15-32,-7 2 6 0,-1-1-1 15,8-3-8-15,-4 1-3 0,-9 2-18 16,4 1-10-16,-13 5-20 16,-15 2-20-16,-20 1-68 15,-26 4-16-15,-40 9-111 16,-6 3-20-16,-13 8 157 15</inkml:trace>
  <inkml:trace contextRef="#ctx0" brushRef="#br0" timeOffset="-207598.86">30797 8270 1472 0,'40'-16'558'0,"43"-11"-447"15,-4-4-13-15,15-4-35 16,-4-2-38 0,-18 4-116-16,4-3-59 15,-15 0 87-15</inkml:trace>
  <inkml:trace contextRef="#ctx0" brushRef="#br0" timeOffset="-207254.92">32258 7528 1464 0,'10'17'543'0,"-9"10"-387"0,1 7-118 15,-4 6-3-15,-4 0-7 16,5 1-27-1,2-2 6-15,13-7 4 16,11-2 9-16,13-11 18 0,16-9 15 16,17-21 9-16,0-12-1 15,5-23 2-15,-14-3-6 16,-22-8-12 0,-14-1-5-16,-34-7-7 0,-18-1-11 0,-40 5-11 15,-10 10-6-15,-35 27-51 16,-7 16-35-16,-3 27-128 15,-8 11 171 1,0 24-12-16</inkml:trace>
  <inkml:trace contextRef="#ctx0" brushRef="#br0" timeOffset="-204954.19">25935 10030 1134 0,'25'-6'439'16,"-6"4"-325"-16,1-3 5 15,-4 4 8-15,-6 0 0 16,0-1-8-16,0 1-18 15,-3 0-15-15,-1-1-35 16,-4 5-10-16,-3 2-8 16,0-5 2-16,-5 7-1 0,-17 18 2 15,-48 41-17-15,26-26-3 32,-25 3 7-32,1 2 2 0,-5-6 13 0,-1 3-6 15,23-5-5-15,6-3-8 16,18-6-6-16,10-7-6 15,19-6-6-15,10-4 5 16,23-6-5-16,15-4 11 0,23-8-1 16,7-3-4-16,2 1-1 15,-5 1-6 1,-22 1 0 0,-4 5 4-16,-20 3 1 0,-8 6-1 15,-16 14 8-15,-14 4-6 0,-24 18-1 16,-11 7 10-16,-18 11-8 15,-11 4-4-15,-14-1-3 16,1 0-1-16,9-7 6 16,14-2 5-16,29-17 7 15,14-10-11-15,20-14-6 16,14-9 3-16,25-13 2 16,14-7 6-16,23-9 5 15,15-7 1-15,2 0-9 0,1 3 0 16,-8 3-6-16,-15 6-3 15,-6 11-6-15,-8 1-8 16,-42 10-38 0,3 4-20-16,-30 3-68 0,-23 2-31 15,12-5-81-15,-2-5 9 16,-2-13 153-16</inkml:trace>
  <inkml:trace contextRef="#ctx0" brushRef="#br0" timeOffset="-204307.69">26777 10304 1059 0,'-1'-1'431'0,"-19"-3"-213"15,13 1-94-15,-14 1 42 16,6 0 1-16,10 2-14 16,-7 1-25-16,9-1-38 15,-3 3-26-15,6 7-37 16,13 3-2-16,1 13-11 16,4 6-3-16,-10 8-2 0,4 0-3 15,4 0-1-15,0-5 4 16,11-11 3-16,-3-6 7 15,-1-16 6 1,-1-10 10-16,4-17 8 0,1-7-16 16,0-13 2-16,0-2-17 15,-5-1-4-15,-3 1 13 16,-7 7-3-16,-3 4 3 16,-8 8 6-16,-1 6-7 0,-6 9-1 15,1 6 0-15,3 9-11 16,-1 8-5-16,5 9 0 15,1 3-3-15,4 11 0 16,2 0 1-16,4 16-3 16,4 8 2-16,1 12 1 15,-1 6 0-15,-12 1 3 16,-3-3 1-16,-14-4-6 16,-5-4-1-16,-10-5 6 15,-7-5-2-15,-6-7 3 16,-1-7 0-1,-1-11-6-15,-3-9 1 0,-4-15-1 16,-5-6 4-16,6-21 0 0,7-4-1 16,24-12 8-16,9-5-8 15,19-2-40-15,16-5-36 16,4 7-114-16,19-3-75 16,3 2 163-16</inkml:trace>
  <inkml:trace contextRef="#ctx0" brushRef="#br0" timeOffset="-203423.86">28407 10646 1354 0,'-9'7'483'0,"9"1"-411"15,9-7 3-15,8 2 4 16,12-6-5-16,23-7-15 0,0 1-10 16,31-12-18-16,-4 3-13 15,-6-1-16 1,-3 4-23-16,-31 9-78 16,-15 3-37-16,-17 3-53 0,-9 0 103 15</inkml:trace>
  <inkml:trace contextRef="#ctx0" brushRef="#br0" timeOffset="-203267.63">28366 11015 1348 0,'20'18'544'0,"8"-2"-356"0,36-21-121 16,27-15-5-16,24-23-66 15,17-16-51-15,-5-8 31 16</inkml:trace>
  <inkml:trace contextRef="#ctx0" brushRef="#br0" timeOffset="-201303.74">29950 10131 1092 0,'-6'-4'455'16,"6"-1"-301"-16,3-2-8 16,-10 0 5-16,6-6-30 15,-2-5-11-15,5-2-25 16,8-7-11-16,6-2-13 15,4-1 1-15,17 4-7 16,-5 3-5-16,12 11 0 16,0 4-6-1,-11 10-18-15,9 8-9 16,-19 18-12 0,4 8-5-16,-13 17-2 0,-4 5 8 0,-12 8-4 15,-5-3 8-15,-14 1-1 16,-10 2 1-16,-5-7 5 0,-14 4-3 15,2-9 3 1,-9-2 2-16,0-14-6 0,12-9 2 16,0-15 5-16,14-10-6 15,9-13 11-15,5-12-6 16,10-11-7 0,7-10-3-16,14-6-6 0,5 0 1 0,16 6 0 15,9 5 1-15,18 15-1 16,0 8-2-1,9 13 0-15,-3 5 0 16,-8 11 2-16,6 8 0 0,-2 10 0 16,-1 4 3-16,-17-3-1 15,-5-6-11-15,-14-13-50 16,-16-6-43-16,-11-9-94 16,11-11-69-16,-21-18 166 15</inkml:trace>
  <inkml:trace contextRef="#ctx1" brushRef="#br0">29002 12272 0</inkml:trace>
  <inkml:trace contextRef="#ctx0" brushRef="#br0" timeOffset="-197481.09">24103 8628 2334 0,'28'0'-99'0,"-10"0"48"0,20 6-50 0,3 11 25 0,-10 29 67 16,2 22 15-16,-20 38 49 0,-15 21 19 15,-12 23 26 1,0-1-12-16,1-10-35 0,-11-12 398 16,-15-36-344-16</inkml:trace>
  <inkml:trace contextRef="#ctx0" brushRef="#br0" timeOffset="-181935.21">30899 9847 1386 0,'9'-9'536'0,"5"-7"-366"16,3 0 1-16,-8 3-1 16,-4 3-26-16,-1 7-57 15,-7 4-20-15,-6 15-37 16,-3 9-16-16,-4 14-10 15,2 7 1-15,7 4 3 0,3-2 2 16,7-10 5-16,8-7 2 16,9-13 16-1,7-9 2-15,10-16 6 16,7-10 0 15,3-15-9-31,-3-12 5 0,-7-7-6 0,-5-4-1 0,-10-5-4 0,-3 2-7 16,-6 7-4-16,-4 5-4 15,-2 16 7-15,-1 12-3 16,-8 13-8-16,0 4 3 16,2 17-14-16,-3 10-3 0,7 21 6 15,1 13-7-15,-2 8 6 16,-2 7 1-16,-4-2 2 16,0-2 1-16,-5 5-1 15,2-9 1-15,-3-4-2 16,-7-6 1-16,-7-9 5 15,-7-4-2 1,-10-7-3-16,-1-4 0 0,-12-13-8 16,2-7-7-16,-3-13-26 15,1-8-24-15,10-17-63 16,5-11-35-16,17-20-108 16,11-11-5-16,8-31 169 0</inkml:trace>
  <inkml:trace contextRef="#ctx0" brushRef="#br0" timeOffset="-181567.77">30501 9195 1388 0,'-11'12'508'0,"9"-2"-384"16,3-3-60-16,13-2 33 15,1-4-5-15,24-8-3 16,3-7-2-16,0-8-26 16,0-4-4-1,-8-7 6-15,-2 0-4 0,-1-1 13 16,-6 0 4-16,-5 7-15 16,-1 3 1-16,-7 6-17 15,-1 9-7-15,-9 2-13 16,-2 6-11-16,1 2-4 15,-1-1-5-15,0 0-3 16,11 15-2-16,51 43-3 16,-20-25-1-16,17 2 6 0,2 0 3 15,-3-4-45-15,-1-6-67 16,-22-15-15-16,-13-14 51 16</inkml:trace>
  <inkml:trace contextRef="#ctx0" brushRef="#br0" timeOffset="-179697.11">30121 10108 1700 0,'-35'49'574'0,"-23"42"-590"16,-30 26 470-16,-88 34-345 16</inkml:trace>
  <inkml:trace contextRef="#ctx0" brushRef="#br0" timeOffset="-170025.35">14583 7481 1145 0,'0'-6'448'0,"-6"4"-316"16,-5 2 5-16,0 0-2 15,3 0-10-15,3 1-22 16,-4-1-5-16,7 1-5 15,-7 0-5-15,8-1 7 16,-1-2-8-16,2 0-12 16,0 0-17-16,0 1-25 15,0 0-8-15,-2 1-19 16,1 0 2-16,0 5 8 16,0 17-1-16,0 40 11 15,-1-22-4-15,4 11 0 16,4 0-3-16,2 0-8 0,3-2 4 15,0-3-9-15,-2 0 1 16,0-12-2 0,-3-5-2-16,-1-14 5 0,-3-3 3 15,-1-8-2-15,-1-1-3 16,-1-3-2-16,0-1 1 16,0 0-32-16,0 0-35 15,-1 0-93-15,1 0-60 16,-1-6-108-16,2 2 191 0</inkml:trace>
  <inkml:trace contextRef="#ctx0" brushRef="#br0" timeOffset="-169642.07">14168 8732 1273 0,'5'-9'491'0,"10"-4"-290"16,7-1-123-16,0-3 8 15,25-8 13-15,10-2-6 16,9-5-33-16,-4 3-14 16,-4 6-10-16,-11 8-9 0,-6 9 1 15,10-3-11-15,-8 8-6 16,-20 1-6-16,-8 2-15 16,-15 6-15-16,-2-2-53 15,9 0-26-15,-24 0-95 16,1 1-14-16,-25 1 136 15</inkml:trace>
  <inkml:trace contextRef="#ctx0" brushRef="#br0" timeOffset="-169162.02">14416 8678 1028 0,'-7'3'464'0,"7"-4"-139"0,12 0-178 16,-8 7-19-16,0 5-10 16,-8 17-43-16,-1 8-23 15,5 12-11-15,12-3-2 16,-2-5 6-16,2-4 1 16,-6-14-15-16,-6-3 3 15,0-9-3-15,-3-4 0 0,3-4 11 16,0-5 4-1,0 2 0 1,0-1-7-16,0-23-11 0,-3-29-11 16,2 27-7-1,0-2-4-15,3 4-2 0,4 5-2 0,-2 6-1 16,3 6 0-16,2 8-5 16,4 4 4-16,7 7-5 15,2 5 5-15,4-1 5 16,3-4-5-16,6-3 1 15,-5-5 0-15,1-2-4 16,6-7-1-16,3-6 9 16,-12-8-5-16,-5-8 6 15,-22 3 9-15,-8-7-3 16,9 1 5-16,-18-5-7 0,-2 3-6 16,2 3-49-16,-11 4-66 15,-12 14 74-15</inkml:trace>
  <inkml:trace contextRef="#ctx0" brushRef="#br0" timeOffset="-160207.95">25791 12062 1500 0,'-1'0'536'0,"-1"2"-446"16,-2 11-22-16,5 15-6 16,-2 40-6-16,1-10-4 15,2 6-10-15,2 7-11 16,-1 1 4-16,24-12 9 15,-3-5 7-15,3-20 9 16,17-8-2 0,-9-20 9-16,7-8-6 0,4-22 2 0,6-12-4 15,6-16-20-15,-14-4-7 16,-1-10-23 0,-10 1 8-16,-26 6 1 15,6 4 1-15,-12 12 7 0,-14 8-1 16,6 17 2-16,-2 6-4 15,3 13-9-15,6 11-5 16,0 21-9-16,11 13 1 16,0 22 2-16,4 9 0 0,-3 9 1 15,-7 4-4-15,4 3 0 16,-1 1 0-16,-4-2 0 16,-3-6 0-1,-17-8 6-15,-12-10-4 16,-6-13 0-1,-17-8 1-15,-6-13-3 0,4-13-8 0,-14-22-33 16,-5-10-29-16,4-25-91 16,1-10-43-16,7-21-101 15,11-8 342-15,4-28-64 16</inkml:trace>
  <inkml:trace contextRef="#ctx0" brushRef="#br0" timeOffset="-159820.85">25513 11980 1492 0,'-6'-6'532'0,"12"-6"-441"15,0-4 8-15,4-4-12 16,7-9-1-1,5-6-17-15,4 0-1 0,10-7 11 16,-6 4 7-16,4-4-11 16,7 3-11-16,-4 5-21 15,-5 5-14-15,-5 12-7 16,-6 4 2-16,-8 11-7 16,-1 7-4-16,7 12-8 15,-4 7 5-15,1 15-3 16,9 1 5-16,-4 9 0 15,5 0-6-15,2-3-8 16,-1 2-17-16,1-9-55 16,-8 1-49-16,6-12-111 15,-10-12-64-15,13-13 183 16</inkml:trace>
  <inkml:trace contextRef="#ctx0" brushRef="#br0" timeOffset="-159488.31">27274 12419 1705 0,'-9'-6'601'16,"6"-6"-513"-16,3-5-94 16,0-1 6-16,26-13-6 15,12-1 7-15,19 3 1 16,2 2-9-16,-17 12-7 16,9 2-28-16,1 4-53 15,-18 6-38-15,-4 3-5 16,-18 2 74-16</inkml:trace>
  <inkml:trace contextRef="#ctx0" brushRef="#br0" timeOffset="-159371.81">27137 12670 2006 0,'139'-51'625'0,"43"-21"-734"15,-8-11-104-15,-39-9 131 16</inkml:trace>
  <inkml:trace contextRef="#ctx0" brushRef="#br0" timeOffset="-158885.25">24149 10264 1392 0,'4'-3'514'16,"-4"-1"-357"-16,3 0-74 16,-3 2 16-16,0 1-11 15,0 1-34-15,-1 9-6 16,1 21-1-16,1 68 9 0,4-30-2 16,-2 2-16-1,1-2-34-15,-2-4-32 0,-6-11-61 16,0-5-34-16,-9-10-101 15,-4-6 137-15</inkml:trace>
  <inkml:trace contextRef="#ctx0" brushRef="#br0" timeOffset="-158655.7">23381 11324 1335 0,'70'-19'615'16,"16"-11"-102"-16,36-8-485 0,20-5 10 16,4-2 1 15,11-2-1-31,-15 4-70 0,-10 4-22 0,-29 4-59 0,-26 11-36 16,-25 3-38-16,-25 6-33 15,-32 10 142-15</inkml:trace>
  <inkml:trace contextRef="#ctx0" brushRef="#br0" timeOffset="-158152.27">23445 11604 1680 0,'5'0'596'0,"18"-7"-500"15,-7 9-93-15,7 9 5 16,-12 7-1-16,-3 19 2 16,-3 0 4-16,-5 14 17 15,1 8 20-15,-6 5 33 16,-5 1-4-16,0-8-9 16,1-13-20-16,-1-21-29 15,4-8 5-15,3-18-9 16,-6-8-5-16,-1-23-6 0,7-12-9 15,-2-16-5-15,2-5 4 16,5-5 3-16,5 7-1 16,6 2 4-16,1 12-7 15,10 17-6-15,-3 5 1 16,-1 27-13-16,10 2 14 0,2 20-2 16,2 8 1-16,13 6 9 15,-12 4-5 1,12-6 6-16,5 1 7 0,-20-11 14 15,9-8 7-15,-13-12 13 16,-12-5 2-16,6-17 3 16,-9-8-5-16,-13-13-13 15,-1-13-7-15,-6-6-21 16,4-3-11-16,0 2-39 16,3 6-24-16,15 12-100 15,3 8-72-15,13 9 155 16</inkml:trace>
  <inkml:trace contextRef="#ctx0" brushRef="#br0" timeOffset="-157387.23">28894 11528 2722 0,'17'1'-7'0,"-7"-1"4"15,11 2-6-15,-14-1 15 0,-7-2 1 16,-13 7-2-16,-9 5-4 16,-19 13 2-16,-7 9 5 15,-32 12 11-15,-9 4 12 16,-12 11 9-16,-6 7-2 16,7 4-4-16,-4 0-4 15,16-9-9-15,10-9 1 16,31-20-6-16,23-9-12 15,32-12-4-15,12-9-1 16,37-10-4-16,20-6 8 0,7-10 4 16,10 0-7-16,-2 4 3 15,0-4 3-15,-10 12-1 16,-16 8 2-16,-34 7-1 16,-22 15-5-16,-25 15 8 15,-17 6 2-15,-33 19 8 16,-17 9 0-16,-13 10 1 15,8-4 2-15,17-8-3 16,11-11 0-16,35-21-6 16,0-9-7-16,42-13-4 15,19-11 2-15,15-11-1 16,32-9 0-16,16-9-1 16,12 1-16-16,6-4-23 0,-9 6-25 15,-12 4-55 1,-18 2-31-1,6-1-68-15,-25 2-48 0,-7-2 169 16</inkml:trace>
  <inkml:trace contextRef="#ctx0" brushRef="#br0" timeOffset="-156815.79">29569 11655 1355 0,'14'-31'555'0,"-9"13"-269"16,10 3-185-1,-5 12 7-15,3 7-23 0,-26 11-43 16,-3 14-6-16,-6 16-15 16,0 9 6-16,29-1 21 15,-6-2 0-15,22-13-11 16,2-8 1-16,-6-15-19 15,18-7-7-15,0-18 3 16,0-10-6-16,10-12-1 16,2-10-4-16,-2-4 0 0,1-1-7 15,-15 1 3-15,-6 3 10 16,-16 4 0-16,1 3 11 16,-1 5 7-16,-11 5-8 15,-5 8-1-15,-16 8-3 16,1 14-16-16,11 1 10 15,-3 16-8-15,5 3-2 16,4 6 7-16,1 6-7 0,5 4 6 16,5 4-7-16,0 3 0 15,-4 3 3 1,0 3-8-16,-1-4 14 16,-6-2-4-16,-2 1-4 0,-16-6 9 15,-11 1-6-15,-16-1 2 16,-1 1 1-16,-20-2-2 15,9 0 2-15,-5-3-4 16,-5-5-7-16,15-5-20 16,-4-6-20-16,24-9-56 15,16-5-30-15,19-11-114 16,13-8-25-16,28-19 165 16</inkml:trace>
  <inkml:trace contextRef="#ctx0" brushRef="#br0" timeOffset="-156457.91">30830 11720 1776 0,'-6'13'702'0,"-8"2"-360"16,-4 9-369-1,-27 15-2-15,-7 11 10 16,-33 13-4-16,-15 8 4 0,-22 13 1 16,-16 8 2-16,-13 16 31 15,-5 5 21-15,-8 7 22 16,0 1 13-16,9 0-1 16,11-5-7-16,16-17-11 15,11-11-11-15,27-24-18 16,12-10-6-16,37-26-25 15,17-6-10-15,28-27-39 16,13-13-20-16,26-21-49 16,19-15-39-16,3-4-103 15,11-4 326-15,11-5-85 16</inkml:trace>
  <inkml:trace contextRef="#ctx0" brushRef="#br0" timeOffset="-155884.81">29717 12730 1729 0,'24'19'612'0,"-9"-2"-485"15,4 2-152-15,-18 10 38 16,-5 2 0-16,-3 8-4 15,-3 3-1-15,5 5-8 16,-2 5 16-16,-2 1 32 16,11-5 20-1,-4-7 18-15,-1-6-7 16,6-15-22 0,-4-4-18-16,2-16-13 0,4-8-11 0,0-13 1 15,6-9-1-15,-5-14-10 16,-1-3 4-16,-3-3-13 15,-3-4 2-15,1 0 2 16,-1-2-4-16,2 0 5 0,6 3-3 16,4 15 2-16,3 4 5 15,0 17-7-15,1 6 4 16,6 13-8-16,5 9-2 16,6 11 8-16,-3 10-6 15,15 8 6-15,2 3-3 0,-10 5 4 16,5-3 2-16,-4-6 3 15,-3-4 14 1,7-12 2-16,-1-6 6 0,-14-10 5 16,-9-4-4-16,0-10-3 15,-4-12-3 1,-4-17-7-16,-3-8-4 16,-7-16-6-16,-2-6-7 0,-9-7-21 15,1-3-19-15,-9 9-64 16,-3 1-40-16,-6 1-144 15,-4 3 55-15,8-6 129 16</inkml:trace>
  <inkml:trace contextRef="#ctx0" brushRef="#br0" timeOffset="-154870.83">24899 11806 1843 0,'-7'-1'657'16,"15"-3"-502"-16,7 5-174 15,4 1 7-15,-3 3 7 16,-1 3 3-16,-3 1-5 0,-2 0-2 16,0-5-1-16,-6-1-4 15,-2-3 21-15,4 0 13 16,-6 0 21-16,0 0 9 16,0 0 1-16,3 12-6 15,6 17-9-15,17 57-6 16,-7-14-10-16,2 18-4 0,2 28-10 15,3 5 1-15,-4 24 0 16,-3 2-4 0,4 1 1-16,-3 2-4 15,-5-5 12-15,2-11 7 16,-7-13 14-16,1-4 6 0,-1-18-11 16,-8-4-5-16,8-21-12 15,-6-12-3-15,-11-20-18 16,13-15-19-16,-17-15-40 15,3-8-50-15,10-26-84 16,-28-12-66-16,1-42 164 16</inkml:trace>
  <inkml:trace contextRef="#ctx0" brushRef="#br0" timeOffset="-153812.14">24905 11716 1173 0,'-11'-19'575'0,"-12"-1"-40"0,43 0-524 16,-6-1-4-16,3 4-7 15,12 2 4-15,-8 8-4 16,5 1-1-16,18 2 2 15,16 4-1-15,33-3 15 16,14-3 8-16,33-6 9 47,15-3 7-47,18-10-1 16,29-4 1-16,22-11 4 0,18-8-3 0,34-6-5 0,2-5-9 0,32-1-19 15,-6 0-3-15,-2 6 0 16,5 5-8-16,-19 9 5 15,17 6 2-15,-2 11-6 0,-23 7 9 16,-23 7-3-16,-16 0-4 16,-43 4 11-16,-14 3 4 15,-14-2 14-15,-26 3 7 16,-21-1-5-16,-11-1-11 16,-37 3-11-16,1-1-8 15,-23 1 0-15,-22 2 2 16,-8 1 2-16,-11 3 2 15,-7 4 3-15,12-3-1 16,-13 10 9 0,-4 3-3-16,5 10-6 0,-5 7-3 0,7 15-5 15,2 4-1-15,2 11 8 16,5 6 2-16,0 12-8 16,1 7 8-16,-4 16-8 15,3 6 5 1,2 3 4-16,0 1-4 15,2-7 6-15,-2-3-9 0,4-7 7 16,4-4-6-16,-4-7 2 16,-2-1-1-16,-3-9-2 15,0-5 0-15,-2-4 0 16,-5-2 2 0,-13-7-3-16,-6-4 6 0,-10-10-5 15,2-3 1-15,-12-5 0 16,-8-3 0-16,-13-1-2 15,-7-7 0-15,-15-4-3 16,-4-3-4-16,-17-5 3 16,-9 1-1-16,-14-2 1 0,-16 3 1 15,-14 0 1-15,-14 3 0 16,-12 1-3-16,-6-1-4 16,-19 1-6-16,-5 2 6 15,-16 2 4-15,-8 3 5 31,-11 2 1-31,-4 1 2 0,-8 1-4 0,-3 2 3 0,-9 5-1 16,-1 0-3-16,11 5 0 16,-8 0-4-16,-2 6 4 15,2-1-1 1,-13 4 8-16,7 2-9 16,9 4 3-16,5 0-1 0,15 0 4 15,14-6 9-15,24-9-2 16,11-3 1-16,28-4 8 15,5 2-4 1,27-4 0-16,17-1 0 0,27-5-19 16,23-5 6-16,25-6-18 0,13-7-7 15,13-4-85 1,7-7-46-16,27-14-117 0,4-9-13 16,16-21 181-16</inkml:trace>
  <inkml:trace contextRef="#ctx0" brushRef="#br0" timeOffset="-146777.92">21610 707 1165 0,'-5'0'401'15,"3"0"-374"-15,-8 9 7 0,11 6 20 0,-1 3 6 0,-3 14 13 16,18 3-8-16,-1 12-13 16,-11 8-1-16,5-5-15 15,-7-4-1-15,1-5-3 16,15-8 1-16,5-9-1 16,3-5 2-16,11-22 12 15,-3-17 1-15,7-22 12 16,19-12-5-16,6-22-4 15,-3-4-5-15,-11-1-9 16,-23 7-2-16,-13 21-1 16,-2 15 5-16,-8 18 9 0,-2 10-4 15,-4 12-9-15,-2 11-13 16,2 17-16-16,-1 12 0 16,5 21-5-16,3 11 2 15,2 9-2-15,1 1 0 16,-2 4 0-16,-3 2-4 15,-6 4 2-15,-5 1 6 16,-10-7-3-16,-14-7 3 16,-5-14-2-16,-1-1-1 0,-29-12 3 15,-2-5-4-15,-10-17-10 16,-11-9-16 0,8-19-51-16,15-18-28 0,3-29-122 15,12-19 113-15,29-25 51 16</inkml:trace>
  <inkml:trace contextRef="#ctx0" brushRef="#br0" timeOffset="-146439.96">21424 575 1096 0,'-26'1'431'0,"23"-1"-256"0,-6 0-96 16,8-3 36 0,14-5-10-16,8-12-10 0,9-5-27 15,14-19-31 1,14-4 9-16,2-9 16 0,-4-3-1 16,-1 8 2-16,-9 4-6 15,0 19-10-15,5 5-8 16,-9 18-13-16,-5 6-7 15,3 14-12-15,-14 8-1 0,-6 16-4 16,-1 9 0-16,-10 4 5 16,-5 1-8-16,8-4-24 15,-1-10-33 1,-2-9-124 0,0-6-40-16,6-11 129 0</inkml:trace>
  <inkml:trace contextRef="#ctx0" brushRef="#br0" timeOffset="-145910.64">22626 1070 994 0,'-20'8'404'0,"-7"1"-243"15,13-2-15-15,3-2 5 0,-3 1-36 16,18 6-28-16,-1 13-47 16,5 13-7-16,9 15 4 15,-12-1 3-15,9-7-11 16,10-12-7-16,8-18 2 15,-2-2-5-15,3-12 9 16,0-11 7-16,7-18 1 16,-7-6 2-16,1-22-12 15,7-3-9-15,-19 0-9 16,2-3-3-16,-28 14-2 16,1 5 0-16,-3 12 2 15,-15 6-2-15,14 13 4 16,0 12-6-16,-3 14 0 15,11 9 1-15,23 14-4 16,-5 2 2-16,13 8-2 16,9 0 0-16,-7 5 2 15,-3-2 0-15,-7-2 0 0,-4-3-3 16,-16-8-18-16,-9-5-9 16,-20-8-51-16,-21 2-30 15,-23-14 241-15,-27-4-128 16</inkml:trace>
  <inkml:trace contextRef="#ctx0" brushRef="#br0" timeOffset="-145773.95">22307 634 1345 0,'29'-7'405'0,"24"12"-416"15</inkml:trace>
  <inkml:trace contextRef="#ctx0" brushRef="#br0" timeOffset="-143964.83">24077 1112 901 0,'-2'-11'373'16,"1"-6"-200"-16,-2-2-33 16,0 2 19-16,4-1-11 15,1 10-27-15,3 3-21 16,-3 6-52-16,4 8-21 15,2 18-14-15,-2 10 2 16,-2 12 8-16,0 7 11 16,-7-2-10-16,4-5-2 0,3-10 5 15,-5-3 1 1,-4-14 11-16,-4-4 2 16,0-11 8-16,4-6-2 0,2-8-2 15,-5-4-1-15,3-20-18 16,2-10-9-16,6-13-13 15,6-10-3-15,12-3-2 16,5 5 5-16,4 9-1 16,12 1-2-16,7 20 0 15,-16 9-5-15,2 13 4 16,7 15-3-16,-19 12 1 16,5 4-1-16,-4 10 0 15,-15 4 0-15,-5 1 0 16,-4 0 1-16,0-8 2 15,-2-2-1-15,-4-11 0 16,10-6 5-16,-4-7-4 0,3-9 7 16,9-10 6-16,-6-7-8 15,8-13 6 1,-2 0-4-16,6-2-7 16,4 3 3-16,-4 6-4 0,0 7-2 0,-5 9 3 15,5 9-3-15,-1 18 0 16,-6 6-3-16,6 15-1 15,-2 7 0-15,0 6 5 16,0 4 2-16,4 4 1 16,7-2-1-16,1-7 0 15,7-12 2-15,11-18 0 16,-5-9-1-16,8-23 3 16,4-8-4-16,-2-17 1 15,1-6 5-15,-9-6-7 16,-8 3 4-16,-11 5 7 15,-11 5 1-15,-21 10 6 16,-5 0 0-16,-19 14-12 16,-8 10-2-16,-5 19-6 15,7 16 1-15,5 17 4 16,-4 3-4-16,28 13 3 16,10 5-5-16,21-4 1 0,22-4-2 15,10-17-7-15,3-10 2 16,7-20-5-16,14-10 6 15,7-23 3-15,0-12 3 16,-7-18 5 0,-11-4 6 15,-20-2 8-15,-10 3 1-16,-23 9 9 0,-13 5-8 0,-16 11-2 0,-13 5-1 0,-10 15-12 0,0 7 4 0,-3 17-7 15,-12 7-4-15,20 11 4 16,15 5-7-16,3 7 10 15,27-1-3 1,10-6-10-16,2 0 8 0,24-12-10 16,-9-4 4-16,9-12 4 15,1-13 0-15,-9-10 0 16,5-9 4-16,-5-7 1 16,-13 2 2-16,-26-10 12 15,6 3-5-15,-24 3 5 16,-9-1-7-16,11 8-9 15,-11 7 3-15,8 12-8 0,4 4 6 16,7 12-2-16,3 5-3 16,7 11 7-16,9 2-7 15,18 2 1 1,5-1 0-16,2-6 0 0,6-6 1 16,-2-8 0-16,-4-8 2 15,-4-7-1-15,-5-5 6 16,-11-8-1-16,-4-4 0 15,0-5 3-15,-6-3-3 0,-1-2 9 16,-4 4 5-16,-4 3-3 16,1 7 4-16,1 12-4 15,-1-2-7-15,1 7-5 16,2 4-2-16,-3 11-5 16,1 6 5-16,3 11-2 15,0-1-3-15,2-1 5 16,-2-3-4-16,1-2 4 15,-2-3 0-15,-2-9-2 16,-1-6 5-16,-4-13 8 16,1-9-3-16,2-16 4 15,3-4-9-15,7-7-2 16,4 3 0-16,6 5-1 16,0 3-3-16,3 14 1 15,-2 4 1-15,2 13-4 16,2 7 7-16,-6 9-11 15,0 3 4-15,4 10-17 0,0-5-14 16,-12-1-75-16,5-5-62 16,-3-17 24-16,2-5 58 15</inkml:trace>
  <inkml:trace contextRef="#ctx0" brushRef="#br0" timeOffset="-143493.39">26854 700 1243 0,'-16'27'478'0,"-14"-6"-304"16,11-6-124-16,13-20 4 15,-31-10-4-15,28-15-12 16,12-7-24-16,9-7-9 15,5 0 4-15,23 2 17 16,-14 4 10-16,8 5 7 16,24 6 4-16,-21 16-14 15,1 11-12-15,-1 24-8 0,-15 13-4 16,-9 23 1-16,3 14-6 16,-21 18-1-16,-7 15 1 15,-8 13-5-15,-5 2 5 16,6-16 0-16,7-12 2 15,12-28 7-15,1-19 0 16,14-22 2-16,5-12-3 0,7-17 4 16,12-7-4-16,-2-16 8 15,-9-5-2-15,-27-12 1 16,-16-5 2 0,-25 0-6-16,-3 0 1 0,-10 11-10 15,-14 10-4-15,-11 16-1 16,-5 2-11-16,7 9-45 15,15 0-30-15,31-5-93 16,35-3-28-16,59-10 129 16</inkml:trace>
  <inkml:trace contextRef="#ctx0" brushRef="#br0" timeOffset="-143045.48">27732 441 914 0,'-52'-2'439'16,"41"5"-43"-16,-27 0-326 16,12 4 13-16,44 3-3 15,3 6-11-15,-3 11-24 16,23 1-8-16,-25 0 7 15,6 2 5-15,29-1 3 0,-5-10-1 16,21-1-9-16,0-14 3 16,-5-4-7-16,5-14-4 31,7-6 4-31,-8-7-16 0,-10-10-3 0,-18 2-1 16,-17-2-2-16,-9-1 3 15,-2 5 6-15,-12 4-1 16,-6 5 4-1,-6 16-3-15,-10 10-2 0,-5 29-9 16,3 16 1-16,-22 30 11 16,-18 18 0-16,-15 23 12 15,-15 6-9-15,-5 9-9 16,1-1-1-16,8-19-10 16,-1-5-18-16,17-28-125 0,24-18-109 15,19-27 144-15</inkml:trace>
  <inkml:trace contextRef="#ctx0" brushRef="#br0" timeOffset="-140932.78">29117 945 854 0,'10'1'354'0,"-7"-2"-188"15,12 1-13-15,-22-1 0 16,-1-1-5-16,0-1-19 16,-8-5-10-16,11-3-33 15,-15-5-11-15,34 3-13 16,-12 1-6-16,-2 8-8 15,10 7-15-15,-27 19-19 16,18 11-7-16,2 10 3 16,-1-2 2-1,-2-6 3-15,14-7 2 0,-15-7-8 0,2-4 6 16,39-12 4-16,-23-6 1 16,26-20 16-16,13-6-3 15,-16-18 3-15,7-3-1 16,3-8-6-16,-4 1 2 15,-6 5-17-15,-18 2 0 16,-16 17-6-16,-5 7 1 16,-16 14 9-16,6 10-9 0,-9 9 1 15,-6 6-10-15,3 13 0 16,4-1 3-16,12-1-3 16,5 1 2-16,13-5-4 15,10 3 0-15,15 2-3 16,2-5 6-16,-2 1-2 15,-2-3 1-15,-5-2 0 16,-6 4-1-16,-17-1 1 16,-14 0-10-16,-46 6-26 15,-13 1-26-15,-13-2-49 16,-7-3-33-16,-4-15-79 16,13-11 273-16,-5-15-72 15</inkml:trace>
  <inkml:trace contextRef="#ctx0" brushRef="#br0" timeOffset="-140737.89">29211 580 1323 0,'-31'-3'474'0,"25"2"-418"0,-6-2-10 0,45-2-72 16,6-6-48-16,-3 6 34 15</inkml:trace>
  <inkml:trace contextRef="#ctx0" brushRef="#br0" timeOffset="-140457.27">30378 474 1170 0,'-12'1'517'15,"0"-1"-222"-15,7 10-177 16,5 0 2-16,-2 15-38 16,2 11-23-16,2 16-28 0,-1 10 4 15,3 13-9 1,5 6 7-16,3-8-16 15,3-8-2-15,4-17-6 16,-3-13-8-16,1-17-7 0,-3-6-8 16,4-16-66-16,-3-11-62 15,-23-14 88-15</inkml:trace>
  <inkml:trace contextRef="#ctx0" brushRef="#br0" timeOffset="-140311.3">30191 890 880 0,'47'-24'411'15,"29"-6"-92"-15,6-7-295 16,2-3 0-16,17-7-7 16,-9 2-7-16</inkml:trace>
  <inkml:trace contextRef="#ctx0" brushRef="#br0" timeOffset="-139759.89">30672 309 1200 0,'12'12'456'0,"7"21"-320"0,10 5 21 16,-5 17-16-16,-9 2-12 15,4 7-41-15,-6 6-21 0,-5 4-14 16,-3-1-21 0,-3-11-13-1,1-10-1-15,2-18 0 0,5-12 10 0,-8-15 6 16,7-5 12-16,6-16 3 16,2-13-7-16,11-15-19 15,-3-4-6-15,-1-6-14 16,5 6-2-16,7 11 3 15,0 2-5-15,-18 13-3 16,-13 7 5-16,-6 13-3 16,6 8 1-16,5 12-3 15,5 6 1-15,-10 6 0 16,2 4 2-16,13-3 1 16,1-6-1-16,11-11 2 15,-2-4-1-15,0-9 0 0,7-7 1 16,-3-13 2-16,1-8 5 15,-1-10-4-15,7 2 4 16,-23 3-7-16,-10-2 0 16,-13 6 6-16,-12 6 3 15,6 6-4-15,-3 11-3 16,-6 16 2-16,14 11-12 31,3-12 6-15,0 0 3-16,22 46-13 15,24 0-7-15,32-13-66 0,7-35-43 0,8-26-275 0,-7-19 264 0</inkml:trace>
  <inkml:trace contextRef="#ctx0" brushRef="#br0" timeOffset="-138400.46">11371 1020 1242 0,'-15'-16'469'0,"24"8"-334"16,-18 7-49-16,18 11-4 0,0 16-8 16,-3 30-22-16,22 12 8 15,-2 23-16-15,12 1 0 16,-5-10-13-16,-12-3 0 15,-7-16 7-15,-6-8 6 16,-1-15 3-16,6-12-3 16,-8-17 12-16,-8 1-9 15,-14-14 14 1,4-11 1-16,3-23-19 0,-12-15-9 0,27-20-20 16,2-5-14-16,6-6-3 15,20-6-2-15,-3 0 2 16,0 9 2-16,6 15-3 15,7 20 4-15,-12 24-9 16,0 10-2-16,-9 23-8 16,-21 13 0-16,-12 20 4 15,-5 7 5-15,-17 10 9 16,4-3 1-16,11-14 6 16,2-5-6-16,10-16 0 15,18-10-5-15,13-5-13 16,6-5 7-16,35-5 2 15,-17 4 2-15,4-4 5 16,10 4 2-16,-39 10-8 0,4 0 2 16,-17 15 3-1,-34 9-5-15,-27 11 12 16,-2 7-4-16,-23 6-2 0,5-7 5 16,10-9-19-16,-6-3-18 15,28-26-68-15,10-8-81 16,33-28 115-16</inkml:trace>
  <inkml:trace contextRef="#ctx0" brushRef="#br0" timeOffset="-137627.27">12190 1599 1112 0,'-10'27'421'0,"10"-15"-286"16,-7-4 30-16,8-14 20 16,16-12-15-16,13-11-54 15,2-11-28-15,2-9-34 16,7-1-11-16,-10 1-10 16,-15 5-5-16,-15 8-5 15,3 6 2-15,-28 15-12 16,-1 5 2-16,-9 18-12 15,-24 11-5 1,11 19 2-16,11 4 0 0,15 13-1 0,-3 4 1 16,19-6-3-16,14-2 0 15,13-10 0-15,22-12-2 16,28-21 2-16,-4-11 2 16,17-32-2-16,1-14 1 15,-14-12 2-15,5-3 0 0,-6-3 9 16,-19 11 6-16,-31 9 8 15,-6 2 5 1,-33 20-3-16,-7 4 0 0,-12 19-14 16,-2 8-2-16,0 13-2 15,4 0-7-15,22 4 0 16,7 1-1-16,9-1-7 16,25 0 2-16,17-4 9 15,2 0-5-15,33-4-1 16,-28 3 5-16,-9 0-8 15,7 2-6-15,-46 6 7 16,7-1-9-16,-11 6 6 16,-33 1 6-16,-11-8-1 0,14-3 3 15,-1-18 8-15,1-7-1 16,29-18 0 0,4-14 1-16,7-18-9 15,44-10 2-15,6-15-5 0,-7 2 2 16,8 4 1-16,-18 6-3 15,-12 24 11-15,-6 13-3 16,-9 19 3-16,-10 13 1 16,-17 23-7-16,0 12 2 0,-5 18 0 15,-6 6-5-15,11 3 2 16,6-4-4 0,3-7 2-16,13-7 1 0,2-8-28 15,6-5-19-15,12-14-47 16,-3-4-25-16,-1-19-91 15,-5-8-379-15,-17-10 413 16</inkml:trace>
  <inkml:trace contextRef="#ctx0" brushRef="#br0" timeOffset="-137478.89">13151 1427 920 0,'164'-43'284'16,"-84"13"-298"-16</inkml:trace>
  <inkml:trace contextRef="#ctx0" brushRef="#br0" timeOffset="-137020.05">13974 1389 1303 0,'-10'4'508'16,"9"-5"-367"-16,0 1-21 15,1 0 0-15,0-1-35 16,0 1-9-16,9 2-46 15,13 8-5-15,31 28-11 16,-34-6-4-16,-7 5 2 16,6 0-3-16,-7-2 7 15,-7-5 3-15,-2-12 12 16,-2-2 7-16,-7-13-1 16,2-4 3-16,-7-16-12 15,-6-7-11-15,0-14 1 0,1-7-9 16,9-12-5-16,14 6-1 31,-2 26-4-15,-1-1-2-16,25-71-5 0,3 5 1 0,17 20-6 0,-25 53-5 15,-5 19-6-15,6 10-2 0,-28 19 2 16,11 6 6-16,-9 13 15 16,-25-1 3-16,14-8-36 15,-10-8-35-15,-3-18-101 16,18-9-37-16,0-22 124 15</inkml:trace>
  <inkml:trace contextRef="#ctx0" brushRef="#br0" timeOffset="-136150.86">14309 1205 784 0,'15'22'389'0,"-13"1"-40"15,28-1-175-15,7-1 10 16,-17 0-24-16,22-4-57 0,-18 3-37 16,5 0-26-16,1-2-5 15,-10 4-11 1,4-4-6-16,-10 0-10 0,-12 0 4 16,-2-3 10-16,-8 1 12 15,-8-5 5-15,6-6 3 16,0-5-6-16,-6-3-12 15,4-11-4 32,1-2-6-47,2-9-8 0,13-6-4 0,5 2-4 0,5-4-2 16,13 1 0-16,-7 8 3 0,13 0 0 0,-2 10 0 0,-6 6 2 16,23-2-1-16,-9 9 0 15,-14-6 0-15,11-3-2 16,-8-1 5-16,-2-7 15 15,3 1 10-15,-11-5 20 16,-11-2 1-16,-5 4-3 16,-1 1-12-16,-10 5-16 15,3 6-2-15,-22 6-18 16,15 7 2-16,-11 17-6 16,-1 3-5-16,28 16 11 15,-17 4-3-15,23 0-1 16,9 2-3-16,7-10-10 15,16-8 7-15,14-14-2 16,-6-8 2-16,4-12 4 0,12-9 4 16,-21-8 2-16,3-7 13 15,-2-13 7-15,-20 5 3 16,-5-3 13-16,-24 7-4 16,-14 7 0-16,-10 4-9 15,-17 8-7-15,11 4-12 16,-11 15-1-16,3 1-7 15,25 6-5-15,0 7 10 0,10-5-8 16,13 2 1-16,4 2 1 16,10-8-8-16,14-1-2 15,-13-6 8-15,16-16-4 16,0 1 11-16,-23-11 2 16,18-2 0-16,-17 0 9 15,-18-5-4-15,3-1 7 16,-2 2-7-16,-18 2-2 15,9 1 1-15,14 8-2 16,-18 4 4-16,15 6-4 16,6 10-11-16,-14 15-2 15,25 7-6-15,2 24 5 16,-9 2 5-16,26 9-1 16,-27 7 2-16,14-9-36 0,10-3-38 15,-20-12-73 1,15-11-83-16,-5-18 146 0</inkml:trace>
  <inkml:trace contextRef="#ctx0" brushRef="#br0" timeOffset="-135896.89">15494 1116 1339 0,'29'99'472'16,"-4"-54"-388"-16,0 0-16 16,-5-4-1-16,10-14-11 15,-25 3-21-15,-9-14-41 16,21-6-20-16,-17-15-82 16,4-14 73-16,-1-16 1 15</inkml:trace>
  <inkml:trace contextRef="#ctx0" brushRef="#br0" timeOffset="-135796.11">15492 931 1034 0,'-2'4'478'16,"10"0"-139"-16,-3 5-281 16,6 4-57-16,5-1-41 15,2-6 29-15</inkml:trace>
  <inkml:trace contextRef="#ctx0" brushRef="#br0" timeOffset="-134918.14">16010 1062 1198 0,'-16'11'520'15,"14"-1"-330"-15,-2 6-13 16,-7 3-24-16,5 5-83 16,-8 8-16-16,2 3-28 15,10 0 0-15,2-3 1 16,3-7-9-16,9-6 3 0,4-8 3 16,8-11 9-16,2-4 6 15,10-24 9 1,1-5-10-16,-6-13-16 47,16-10-2-47,-5 1-17 0,-21 6 4 0,-5 2 11 0,-4 6-3 0,-14 7 13 0,-11-3 1 15,10 12-9-15,-9 6 2 16,-16 13-19-16,38 14-2 16,-26 20-10-16,0 1-6 15,42 16 5-15,-31 2 6 0,32 0 1 16,19 4 1-16,-10-3 4 15,16-7-7-15,-6-10 5 16,-14-3 5-16,-9-15-4 16,8-6 1-16,-13-4 2 15,-5-9-6-15,1-14 4 16,-6 1 3-16,-9-10-1 16,8-1 6-1,-7 8-8-15,-7 2 2 0,10 8-1 16,-6 8-4-16,-3 4 0 15,16 3-6-15,-7 12 1 16,7-1 0-16,15 12 2 16,-14 2 3-16,20-7 2 15,1 4-2-15,-12-13-3 0,24-6 3 16,-9-7-3-16,-7-8 3 16,4-7 1-1,-12-3 6-15,-9-4-4 0,-3-6 6 16,-8 2-2-16,-15 2-3 15,-17 1-2-15,3 5-10 16,-32 7 3-16,4 3-8 16,9 9 8-16,-8 1-3 15,40 3-2-15,3 1 1 0,15-3-24 16,25 0 4-16,5-2 5 16,29-6 3-16,8-2 20 15,-16-3 2-15,6-1 0 16,-16 6 0-16,-8 3 2 15,4 2 1-15,-4 8-2 16,-17 4-2-16,8 9-2 16,-10 8 2-16,-7 10-3 15,20 2-1-15,-28 2 3 16,14-4-9-16,10-9-42 16,-15-6-39-16,0-14-108 15,-15-6-14-15,-27-16 128 16</inkml:trace>
  <inkml:trace contextRef="#ctx0" brushRef="#br0" timeOffset="-134724.79">16224 1165 1242 0,'15'-10'462'16,"28"-14"-290"-16,30-10-193 0,-2-6 15 15,27-2-32-15,1 0-127 16,-1 1 110-16</inkml:trace>
  <inkml:trace contextRef="#ctx0" brushRef="#br0" timeOffset="-134013.15">17857 774 1121 0,'-6'-16'418'16,"-11"6"-287"-16,-4 7-25 16,-2 12 11-16,-6 12-17 15,8 15-48-15,1 4-32 16,11 6-18-16,6-1 4 0,8-6 2 16,15-5 6-16,6-13 7 15,17-9 8 1,8-15 14-16,-7-10-8 0,5-12 1 15,-2-2-6-15,-14-7-13 16,-12-3 4-16,-17 0-11 16,-15-2 1-16,-14 3-6 15,-8 3 3-15,-3 3-3 16,3 1-2-16,1 8 4 16,21 3-6-16,4 7-3 15,7 2-5-15,19 6-1 16,1 2 1-16,28 3 2 15,-12 4 1-15,23 8-3 16,3 7 2-16,-21 20 5 0,22 2 1 16,-26 16 7-1,-13 5-2-15,-4 1 2 0,-9 4-1 16,-6 0-4-16,9-5-2 16,7-4 5-16,-13-5-2 15,11-20-2-15,9-12 2 16,-6-13-1-16,7-10 5 15,-12-8 14-15,3 0 11 0,-11-9 15 16,-19 1-1-16,-14-1-13 16,-18-8-9-1,-14 6-20 1,9 0-5-16,-2 5-23 0,11 2-15 0,13-2-60 16,-6 3-44-16,35-10 66 15,9-1 17-15</inkml:trace>
  <inkml:trace contextRef="#ctx0" brushRef="#br0" timeOffset="-133588.85">18492 599 979 0,'-6'2'468'15,"13"1"-80"-15,9 4-345 16,29 4 1-16,-22 2 7 16,23 1 5-16,-8 4-5 15,-1-6-23-15,4 1 10 16,-4-9 13 0,-21-1 2-16,-1-10 8 0,6-7-7 15,-10-6-12-15,1-5-5 0,0-4-18 16,-13-1-8-16,-2-2-3 15,9 5-3-15,-5 3 0 16,5 5-3 0,10 11 3-16,-12 4-9 15,5 13 1-15,9 10 1 16,-9 20-4-16,20 1 5 0,-9 26 0 16,-11 5 3-16,1 3 13 15,-13 10 2-15,-12-19 5 16,7-10-2-16,-6-11-5 15,-14-9 4-15,1-12-4 16,-10-8-7-16,-10-11-37 16,7-13-37-16,18-23-120 15,4-5 6-15,29-26 98 16</inkml:trace>
  <inkml:trace contextRef="#ctx0" brushRef="#br0" timeOffset="-133011.05">19510 512 1333 0,'-27'16'468'0,"4"1"-388"15,12 1-5-15,9 0 6 16,-17 11-11-16,10-3-31 15,21 2-11-15,3-4 17 16,7-9 11-16,3-3 7 16,2-7-6-16,-3-9-3 15,18-7-4-15,-5-5-9 16,-12-8 2-16,0-5-12 16,-10-2-6-16,-13-5-6 15,10 6-8-15,-12 2-6 16,-11 2 0-16,8 7 0 15,-7 7 0-15,-8 11-2 0,19 5-4 16,-8 13-4-16,2 7 1 16,19 12 0-1,-14 6 4-15,14-2 1 16,3 0 1-16,-8-12-2 0,7-6 0 16,-1-11 0-16,-11-6 1 0,-3-15 7 15,2-6 2 1,-4-14 3-16,-2-8 3 15,7-5-8-15,-1-6-2 0,5 8-1 16,13 0-5-16,1 6 3 16,4 15-1-16,6 12-6 15,-5 9 1 1,14 22-1-16,-19-1-2 0,3 5 5 16,-17 1-3-16,1-5-44 15,13-2-22-15,-45-8-133 16,10-7-10-1,-41-5 128-15</inkml:trace>
  <inkml:trace contextRef="#ctx0" brushRef="#br0" timeOffset="-132867.16">18950 282 1413 0,'-10'5'362'15,"13"4"-432"1</inkml:trace>
  <inkml:trace contextRef="#ctx0" brushRef="#br0" timeOffset="-132189.1">15921 1835 1181 0,'7'-23'501'0,"-3"8"-274"15,7 6-86-15,1 3 4 16,-14 23-36-16,4 6-19 16,-1 10-53-16,-4 13-3 0,8 2-14 15,3-1-7-15,2-2 5 16,0-7-7-16,-7-5-1 16,2-9-1-16,7-13 2 15,2-4 4-15,-8-12 12 16,-4-7 2-16,-8-17 2 15,-4-11-6-15,-2-16-10 16,-2 1-6 0,-5 1-7-16,2 1 1 0,8 3-3 15,8 5-4-15,2 11 2 16,4 9 0-16,-1 17-4 16,1 11-2-16,13 21 0 15,1 7-1-15,17 12 5 16,6-1 5-1,23-11-1-15,0-3 1 0,-12-12 5 0,0-6 6 16,-15-12 9-16,-3-11 4 16,-1-14 12-16,-11-5-10 15,-12-10 1-15,-2-1-4 16,-12 3-8-16,0 6 9 16,-4 13-12-16,-4 9 0 15,11 11-12-15,4 5-9 0,4 20 2 16,9 7-3 15,1 20 1-15,4 9 12-16,1-2-7 0,1 5 8 0,4-11-25 0,0-10-28 0,6-11-49 15,-18-16-56-15,-11-20-86 16,18-18 146-16</inkml:trace>
  <inkml:trace contextRef="#ctx0" brushRef="#br0" timeOffset="-131852.25">16963 1601 971 0,'8'11'451'16,"2"3"-140"-16,-11 5-166 0,-9-1 7 15,-14 11-39-15,-8 2-34 16,-3-2-52-16,2 5 2 15,8-11 4-15,11-5-6 16,-6 1-4-16,6-7-11 16,33-3-12-16,-1-4 4 15,31 1-1-15,7-3 0 63,-13 7 1-63,4 1-3 0,-10 5-1 0,-14 5 6 0,-10 8 0 0,-19 3 5 0,-36 11 2 0,-2 2-3 0,-8-9 0 15,4-7-10-15,18-17-20 16,-2-9-34-16,20-22-98 16,17-10-32-16,21-28 102 15</inkml:trace>
  <inkml:trace contextRef="#ctx0" brushRef="#br0" timeOffset="-131599.14">17290 1493 1118 0,'-10'15'447'0,"14"11"-224"15,2 6-35-15,-6 11-1 0,1 8-39 16,2 11-84-16,5 4-32 16,9-5-13-1,3-2 3-15,2-8-7 0,0-7 4 16,-4-11-9-16,8-5-1 0,9-22-6 15,-1-9-1 1,4-17-25-16,-12-4-28 16,14-19-95-16,-26-1-53 15,-13-8 118-15</inkml:trace>
  <inkml:trace contextRef="#ctx0" brushRef="#br0" timeOffset="-131434.25">17076 1553 1356 0,'28'-11'456'0,"26"-10"-445"15,15-3 1-15,8-3-10 16,-1-1-21-16,-16 7-64 16,-15 9-48-16,-8 9 74 0</inkml:trace>
  <inkml:trace contextRef="#ctx0" brushRef="#br0" timeOffset="-131241.27">17271 1787 1204 0,'37'-5'445'16,"29"-13"-357"-16,4 0-15 0,31-18-84 15,7-10 22-15,-22-4-24 16</inkml:trace>
  <inkml:trace contextRef="#ctx0" brushRef="#br0" timeOffset="-128890.9">18543 1832 796 0,'-7'3'303'0,"-6"5"-215"15,-6 3 8-15,8 5-3 16,2-1-13-16,-17 6-1 15,11-3 7-15,7-8 26 0,-1-4 7 16,9-6 37 0,-2-5-3-16,6-16-16 15,8-9-9-15,13-16-61 0,6-6-15 16,-2 2-14-16,-2 1-12 16,-1 16-10-16,-1 10 7 15,-12 10-12-15,-12 12 4 16,-23 13-3-16,-8 8-6 15,3 12 0-15,4 2 3 16,12-2-7-16,-1 0-2 0,4-10-1 16,13-4-7-16,13-7 3 15,18-7-1 1,10-3 6-16,-4 0-4 16,-4 2 7-16,-8 1-2 0,-5 3-3 15,-4 0 6-15,-11 4-9 16,-11 6 3-16,-17 6-1 15,-2 6 0-15,-3-3 3 16,7-6 1-16,8-6 0 16,-8-10-2-16,9-12 3 15,4-9 1-15,26-18 0 16,15-9 1-16,19-16-1 16,2-3-6-16,-9-1 1 15,0 4 0-15,-11 15 3 0,-3 6 10 16,-21 17 5-16,-15 9-1 15,-14 13 2-15,-9 6-3 16,-8 14-9-16,5 5 7 16,-1 8-13-16,3 2 0 15,11-2 0 1,9-2-7-16,15-5 7 16,8-3-4-16,12-5 0 0,1-2-2 0,3-11 6 15,2-3 0-15,11-10-1 16,3-6 11-1,-18-6-12-15,-12 0 5 16,-17 0 10-16,-7-2-6 0,0 3 16 16,0 0 8-16,-8 6-10 15,0 5 3-15,8 6-12 16,4-1-5-16,1 9-4 16,-2-6-6-16,0 8 0 15,7 19-2-15,24 31 1 16,-5-28 5-16,-5-2 3 15,-4 0-4-15,-6-5 6 16,-4-6-9-16,-1-8-1 16,-1-2 9-16,-2-6-6 15,-1-1 10-15,-2-11-1 16,1-3-7-16,3-12 7 16,4 0-4-16,3-2-5 0,-2 0 8 15,-1 4-11-15,2 4 3 16,-3 12 2-16,0 2-5 15,1 12 2-15,1 8-2 16,1 9 0-16,1 2 0 16,5-3 9-16,3-2-5 15,6-8-1-15,0-1 4 16,-2-5-9-16,-2-6 7 0,3-8 6 16,8-9-3-16,-3-10 21 15,-5-2 1-15,-8-5 3 16,-5 3 2-16,-6 3-12 15,4 3 1-15,-15 9-5 16,0 2-8-16,-1 9-1 16,4 3-7-16,6 4 2 15,1 6-5-15,-1 5-2 16,-5 1 3-16,3 10-13 16,3-3-1-16,8 5-3 15,7 4-4-15,-4-5 9 16,-4 3 9-16,-5-4 3 15,-5-3 1 1,0-5 3-16,-1-8-3 0,-4-4 8 16,-1-1 1-16,-4-10 8 0,6-6-3 15,3-11-4-15,4-10 8 16,6-7-16-16,1-5 6 16,8-1-1-1,6-2-9-15,-1 7 8 0,-1 6-4 16,-7 8-4-16,-8 12 12 0,-4 8-8 15,-2 6-4-15,-7 13 2 16,-4 5-7 0,-2 14 5-16,-3 5 10 0,4 8-5 15,5-1 3-15,5 0 1 16,9-4-10-16,8-12 2 16,11-8-30-16,9-16-59 15,13-14-36-15,2-19-124 16,2-7 58-16,3-13 108 15</inkml:trace>
  <inkml:trace contextRef="#ctx0" brushRef="#br0" timeOffset="-128404.17">20211 1472 1009 0,'36'2'474'16,"-30"-2"-78"-16,1 1-215 15,-9-1-25-15,1 5-13 16,-2 3-56-16,-4 2-15 16,5 1-12-16,0 2-9 0,2 0-21 15,3-1-8-15,4 0-1 16,0-4-3-1,5-6 4 1,0-2 14-16,6-4-4 0,-2-7 13 16,-2-7 2-16,1-4-9 15,-2-3 3-15,-1-1-5 0,-7-3-11 16,-1 5-6-16,-4 6-8 16,0 4-5-16,1 11 1 15,2 2 5-15,3 4-7 16,-6-3-7-16,0 3 3 15,7 20-8-15,30 32 5 16,-14-25 3-16,3 3-5 0,-7 2 0 16,-17-3-1-16,-3-1 0 15,-11-5-5 1,2-1-13-16,-8-6-39 0,-3-4-35 16,-16-12-87-16,-1-6-60 15,4-18 293-15,5-7-92 16</inkml:trace>
  <inkml:trace contextRef="#ctx0" brushRef="#br0" timeOffset="-128270.2">20188 1271 1287 0,'0'-6'502'0,"0"10"-338"16,8-1-48-16,0 9-44 15,0 0-21-15,12-2-109 16,-3-1-69-16,-4-4 74 15</inkml:trace>
  <inkml:trace contextRef="#ctx0" brushRef="#br0" timeOffset="-127105.77">20823 1597 992 0,'1'-9'393'16,"1"2"-268"-16,-4 4-31 15,4-1 5-15,-3 4-22 16,0 0-5-16,1-1 6 16,0 0 5-16,0 0 9 15,0 1-3-15,0 0 4 16,0 0 4-16,0 0 9 16,0 0-6-16,0 0-25 15,0-1-7-15,0 0-27 16,-1 0-10-16,1 0-5 15,0 0-9-15,0 1-7 16,0 0-4-16,0 1-4 16,0 21-6-16,7 29 5 15,-2-29 2-15,3-3-5 0,-2 0 9 16,-1 0-10-16,6-3 2 16,9-4 9-1,7-3-7-15,6-8 4 16,-6-1 7-16,-11-6-7 0,14-7 12 0,-6-4 5 15,-3-3 4-15,5 4 1 16,-20-4 0 0,-6-2-3-16,3 2-12 0,-12-6 5 15,-2 3-2-15,0 5 0 16,-5 0-2-16,21 10 4 16,-1 3-10-1,4 5-3-15,-2 1 0 0,-13 9-6 16,8 3-4-16,9 11 2 15,4 8 1-15,5 4 0 16,-4 7 3-16,-4 4 0 16,0 0-2-16,-2-1-2 15,-6-3 4-15,-7-5 0 16,-8 4 4-16,-7-4 2 16,-7 0-6-16,4-3 4 15,-2-6-2-15,-3-11-4 16,6-5 6-16,-8-13-18 0,3-5-6 15,2-15-56-15,-6-5-48 16,17-16-92 0,8-4-84-16,15-6 190 0</inkml:trace>
  <inkml:trace contextRef="#ctx0" brushRef="#br0" timeOffset="-126787.56">20701 1427 1322 0,'9'0'530'16,"4"0"-283"-16,18-5-106 16,5-2 17-16,16-4-1 15,12-1-27-15,2 0-37 16,0-2 4-16,-15 8-31 15,-18 1-16-15,-16 5-24 16,-6 2-11-16,-12 6 2 16,-3 1-6-16,-9 6 11 15,-4 1-3-15,6-5 0 0,-8-4 5 16,6-4-14 0,-5-3 5-16,10-10-30 0,-8-2-66 15,-7-18-371-15,7-14 312 16</inkml:trace>
  <inkml:trace contextRef="#ctx0" brushRef="#br0" timeOffset="-110115.2">1950 2262 911 0,'-30'-25'357'16,"17"-11"-254"-1,-1-3 13-15,-5-7-2 0,40-11-5 16,-3-2-13-16,3-6-8 15,8-8-14-15,-24 9-8 16,2 1-6-16,-3 8-7 16,-24 18-9-1,14 7-6-15,-34 24-13 0,-23 15 4 0,1 30-18 16,-29 17-6-16,12 24 2 16,5 5-8-16,-3 7 2 15,30-1 3 1,-2-6 1-16,25-2-2 0,45-17-1 15,-16-7-2-15,52-15-2 16,13-10 2-16,6-8 9 16,19 2 2-16,12 0 2 15,-26 6-3-15,-15 15-10 16,-9 3 1-16,-56 20 1 16,1 4 0-16,-27 9 4 15,-41 2 1-15,-7-9 10 16,-3-11 3-16,6-30 11 15,25-17-2-15,23-35-8 16,10-22 3-16,17-33-14 16,20-18-5-16,25-21 0 0,15-5-6 15,30-6 2-15,-5 5-1 16,-6 14 0-16,-5 12-1 16,-33 31-2-16,-1 11 5 15,-22 25-3-15,-21 14 2 16,-12 15 0-16,-17 13-3 0,-14 16 1 15,5 2-2-15,-14 6 0 16,17-2 4 0,7-3 1-16,2 3-2 0,32-6 1 15,-8 0 1-15,26-6 0 16,11-8-2-16,3-16-4 16,15-7-4-16,14-23 4 15,-21-7-1 1,13-8 6-16,-19-5 1 15,-28 5-2-15,20 0 2 0,-52 9 0 16,14 3 2-16,-9 5-4 16,-33 10 2-16,26 9 0 15,-10 1-2-15,-4 6 1 16,37 4 0-16,1 3-4 16,5 8 3-16,37 1 0 0,-29 0-1 15,28-5 0 1,-1-5 1-16,-25-5 1 15,26-5-1-15,-22-6 2 0,-8-2-2 16,3-6 0-16,-8-4 3 16,-13-2 4-1,4-2 2-15,-9-5 3 0,-8 1 3 16,7-7-6-16,-14 1 0 0,9 3-4 16,5 1-1-16,-11 11-3 15,23 0 4 1,0 10-4-16,-2 7-5 15,22 9 3-15,-11 11 0 0,4 13-2 16,12 1 3-16,-10 3 0 16,3-2-3-16,-5-12 5 15,-7 1 1-15,-9-10-3 16,1-5 5-16,-7-5 5 16,-6-4 3-16,0-6 13 15,-6-7-5-15,3-14-7 16,5-12-3-16,-2-9-11 15,9-4 4-15,6 2-2 16,-1 5 0-16,14 9 0 16,0 10-7-16,0 14 5 15,6 12-6-15,-3 14 3 16,2 7 1 0,4 10 2-16,-6 8 1 15,3-4-1-15,-9-1 5 0,-7-7-8 0,4-9 3 16,-16-9 2-16,6-8-4 15,2-18 8-15,-9-9-3 16,10-19 2-16,0-7-2 16,0-3-2-16,20-1-2 15,-11 9 1-15,14 5 0 0,-2 12 0 16,-14 14-1-16,28 16-1 16,-23 10 2-1,3 15-8-15,16 1 9 0,-18 4-2 16,6-2-1-16,10-4 3 15,-17-3-3-15,3-8 2 16,6-3 0-16,-10-10 2 16,0-6-2-16,-3-15 1 15,-5-3 0-15,-4-9 6 16,0-3-5-16,-5 2-1 16,-1-3 0-16,-2 6-2 15,-2 4 3-15,7 9-2 16,-1 8 0-16,10 20-3 15,6 8 1-15,4 21-1 0,10 11 4 16,-4 20-1-16,10 16 0 16,15 19 1-16,-10 8 0 15,15-6 1-15,-14-3 0 16,-11-20-1-16,4-11-1 16,-22-19-3-16,1-12 4 15,-10-29 0-15,-14-6 1 0,-2-22 3 16,-10-15-5-16,-22-18 1 15,16-18-2-15,-8-16 1 16,-5-10 0-16,27-20 0 16,-10-5 4-1,18-5-8-15,20 4-8 0,6 30-6 16,16 16-5-16,-8 43 5 16,8 20 8-16,-5 38 0 15,-28 26 0-15,8 23-3 16,-37 14-5-16,-13 3-15 15,15-6-24-15,-24-11-50 16,30-21-70-16,-6-23 114 16</inkml:trace>
  <inkml:trace contextRef="#ctx0" brushRef="#br0" timeOffset="-109765.8">3358 1075 1145 0,'-5'29'435'0,"20"20"-322"0,-25 11 4 16,18 10-6-16,2 6-6 0,3-8-23 16,17-9-18-16,-7-12-27 15,8-12-15-15,-5-17-15 16,-8-4-1-16,6-25-1 15,-7-7 2-15,-10-10 4 16,8-10-2 0,-17 5-1-16,-7 4-2 15,3 6-5 1,-12 11 2-16,4 11-6 0,12 2 4 0,-4 22 2 16,16 0-7-16,13 7 3 15,10-1 1-15,34-11-29 16,8-11-22-16,14-21-94 15,-6-11 86-15</inkml:trace>
  <inkml:trace contextRef="#ctx0" brushRef="#br0" timeOffset="-108321.03">4226 1304 1045 0,'-12'-23'457'0,"6"-14"-166"16,22 0-259-16,-26 7 29 16,33 4 9-16,0 14 23 15,-15 8-12-15,24 13-38 16,-24 13-12-16,-1 16-17 15,24 3 6-15,-17 7 3 16,-15 1 3-16,2-11-1 16,-1-6-4-16,-13-11-1 15,20-11-4-15,-3-8 1 16,-31-1 1-16,19-18-6 16,-11-7 0-16,-16-20-12 15,42-14 3-15,-12-9 2 31,-2-5-2-31,35 1-1 0,-33 7-3 0,23 6-2 0,18 12-1 16,-18 20 5-16,22 8-3 16,-8 29 5-16,-11 15 1 15,6 12-5-15,-7 12 6 16,-8 3-5-16,4-6 7 0,-9-2 12 16,-3-7-3-16,-1-16 12 15,-3-2-8-15,-3-18-1 16,4-11-1-1,2-16-5-15,-2-13 0 0,11-17-9 16,0 2-1-16,5-9-3 16,16 4-1-16,-13 11 0 15,15 6 2-15,-17 28-1 16,-8 10-4-16,21 28 4 16,-22 12-4-16,13 19 6 15,3 4 1-15,-18 3-3 16,23-5 0-1,7-10 0 1,-5-3 1-16,17-22 1 0,-4-10 4 0,-1-22 8 16,16-18 2-16,-2-17 10 15,-14-6-2-15,5-7-7 0,-20 5-1 16,-28 0-3-16,10 2-2 16,-38 14-7-16,-11 5 1 15,12 21-9-15,-21 14 4 16,12 19 1-16,13 10-6 15,2 17 6-15,17-2-2 16,29 2 1-16,1-6 0 0,31-16-1 16,-3-5 1-16,2-23-1 15,11-6 3-15,-15-18-3 16,10-7 0 0,-10-9 5-16,-8-6-2 15,1-2 6-15,-30 0 1 0,-12 5-4 16,0 8 7-16,-45 11-4 15,11 9-7-15,-12 16 3 16,-12 5-7-16,21 14 2 16,4 7 5-16,7 5-1 15,13 5-2-15,10 0 1 16,6-8-8-16,17-6 0 16,0-8 1-16,15-8 1 15,0-3 7-15,-1-10-1 16,1-4 4-16,-16-8 0 0,12 0-8 15,-23-4 2 1,-13-8 5-16,1 4 0 16,-21 1 6-16,0 6-2 0,9 11-6 15,-8 6-3-15,1 2-1 16,15 11 0-16,-6 3 1 16,14 9 0-16,9 5-5 15,5-8 5-15,16 3-5 0,-6-13 3 16,16-7 2-16,-6-5-4 15,-17-15 11 1,14-5-5-16,-22-4 7 16,-6-8-1-16,13 6-2 0,-24-2 5 15,2 6-5-15,1 8-3 16,-17-2 0-16,15 8-4 16,-4 3 3-1,-2 2-2-15,16 5-1 0,-11 0 1 16,6 1-5-16,7 3 5 15,-11-2-4-15,14 4 1 16,-4 2 7-16,-6-4-5 16,9 4 2-16,-11-5-1 15,1 2-6-15,4-3 8 16,-6-2 3-16,1 0-4 16,0-1 5-1,0 0-4-15,0 0-7 16,2-4 8-16,11-11-9 15,40-20 2-15,-29 31 3 0,2 11-4 0,3 9 9 16,1 10-8-16,3 10 0 16,4 8-19-16,-2-1-36 0,-10-7-100 15,1-10-61 1,-7-23-116-16,3-10 189 0</inkml:trace>
  <inkml:trace contextRef="#ctx0" brushRef="#br0" timeOffset="-107914.42">6689 460 1222 0,'0'15'429'0,"11"15"-367"16,-33-5 20-16,5 0 25 15,36 0-3-15,-16 3-27 16,21-9-28-16,5 0-26 0,-18-6-3 16,5-16 6-16,-2-2 6 15,3-13 5 1,5-7-1-16,-6-9-9 0,5-4-7 16,-12 0-10-16,-4-1-4 15,3 2-3-15,-14-2-2 16,4 12 2-16,4 6-1 15,-5 12-1 1,10 13 3-16,-2 11-6 16,3 0 3-16,17 16-1 0,-9-2-2 0,17 5 6 15,-13 4 0-15,-8-3-4 16,6 1 0-16,-32-1-2 16,2 1-11-16,-12-9-46 15,-16-7-70-15,10-21 81 16</inkml:trace>
  <inkml:trace contextRef="#ctx0" brushRef="#br0" timeOffset="-106381.29">552 4566 826 0,'-9'-21'308'0,"4"-5"-204"16,-5-4 23-16,-2-4 35 15,-1 2 9-15,-1 10-18 16,5 7-14-16,1 7-42 0,5 8-25 16,9 22-34-16,2 11-20 15,17 27-3 1,1 11-5-16,-2 3 2 16,4 3 8-16,-11-6-7 15,0-4 10-15,-4-15 3 0,-4-9-1 16,-5-19 1-16,-2-9 0 15,-2-8-7-15,2-7 2 16,3-14 2-16,1-13-13 16,6-25 0-16,0-10-3 0,9-7-6 15,1-1 2-15,3 13 0 16,2 9-6-16,-8 21-1 16,-6 7-2-16,-10 21-13 15,-3 11 4-15,-8 22 2 16,4 10 0-16,8 10 13 15,3-3 5-15,7-10-5 16,8-7 1-16,1-19 2 16,11-12-8-16,1-29 1 15,-3-18 7-15,16-26 0 16,-11-11 1-16,1-4-1 16,-3-2 3-16,-20 11 2 15,-4 9 2-15,-5 16 2 0,-9 15-8 16,-8 22 2-1,0 14-5-15,-5 27 1 0,3 10-1 16,-1 15-3-16,2 3 6 16,6-4-6-16,6-7 7 15,18-14-4-15,0-12-1 16,18-19 2-16,7-9-6 0,13-21 6 16,10-11-4-16,-15-13 0 15,-5-3 6-15,-9-2-4 16,-10 4 3-16,-5 12 3 15,-6 6-6-15,-20 15 0 16,-7 7 1-16,-25 9-1 16,1 6-2-16,19 5 2 15,3 8 2-15,28 7-5 16,6 3 5-16,-16 7-3 16,12 1 3-16,5 0-2 15,6-3 0-15,13-4 2 16,-5 1-2-16,-9 4 2 15,-13 4-2-15,-10 1-1 16,-10-4 0-16,-9-5 1 16,0-10 0-16,-5-11 3 15,5-7 0-15,5-26 0 16,0-11-4-16,6-26 1 0,1-12-1 16,6-14-1-16,7-8 3 15,8 6-1-15,7 7 2 16,-7 25 2-16,-1 19-3 15,-13 26 1-15,-1 15-3 16,-1 29-4-16,-2 12 4 0,5 23-2 16,1 5 3-16,10-2 0 15,2-5 0 1,12-19-10-16,-12-7-27 0,18-23-37 16,4-10-32-16,-10-18 0 15,4-7 59-15</inkml:trace>
  <inkml:trace contextRef="#ctx0" brushRef="#br0" timeOffset="-106253.22">1728 3910 1101 0,'71'-53'321'0,"-3"-6"-336"0</inkml:trace>
  <inkml:trace contextRef="#ctx0" brushRef="#br0" timeOffset="-105445.33">647 6308 1591 0,'-25'57'535'0,"22"-42"-527"16,3-17-5-16,5-43-3 15,7-20 10 1,17-34 16-16,9-17 8 15,12-19 9 1,-3-2-8-16,-17 5-9 0,-17 11-4 0,-15 36-10 16,-10 15-6-16,-19 39 1 15,-4 20-7-15,-10 30 1 16,-1 19 3-16,15 24-3 16,6 11-1-16,16 10-3 0,9 1 4 15,16-9-5-15,12-12 5 16,26-27 5-1,10-18-9-15,2-35 4 0,6-12 4 16,1-29 0-16,-8-12 13 16,0-11 1-16,-7-4 3 15,-26 4 5-15,-7 6-4 16,-13 12 2-16,-11 8-8 0,-17 14-4 16,-11 8-6-16,-15 17-3 15,-3 5-1-15,1 13-5 16,7 7 2-16,11 4-2 15,15 4 3-15,34 7-1 16,11 2-1-16,17-2 2 16,5-6-3-16,10-11 2 15,3 1 0-15,-5-2 0 16,-2 5-1-16,-16 11 1 16,-16-1 3-16,-9 13-5 15,-12 2 2-15,-34 8 4 16,-3 1-6-16,-19-16 5 15,-1-3 2-15,14-26-5 16,10-12 0-16,28-27 0 0,12-18-1 16,12-24 2-16,2-11 3 15,-5-9-4 1,3 6 1-16,5 19-2 0,0 18-1 16,-1 33 0-16,-9 14 4 15,-12 26-3-15,-8 12-1 16,-2 21-1-16,2 8-1 15,7 5 8-15,5 2-3 16,-2-13 4-16,4-13-3 0,-6-18-41 16,3-13-21-16,5-18-86 15,-10-6-50-15,-3-21 123 16</inkml:trace>
  <inkml:trace contextRef="#ctx0" brushRef="#br0" timeOffset="-105291.31">1565 5252 1235 0,'28'-30'425'0,"24"-20"-399"16,8-7-5-16,-2 1-25 15,13-2-25-15,-8 15 16 0</inkml:trace>
  <inkml:trace contextRef="#ctx0" brushRef="#br0" timeOffset="-105074.99">1869 4885 1256 0,'31'7'482'0,"-21"16"-355"0,2 3-16 0,2 9-44 16,-8 1-17-16,20 1-25 16,-12-6-8-16,-4-7-36 15,-10-7-57-15,-8-29-247 16,10-10 220-16</inkml:trace>
  <inkml:trace contextRef="#ctx0" brushRef="#br0" timeOffset="-104897.5">1645 4616 1167 0,'14'0'397'0,"4"0"-403"0,0 0 9 16</inkml:trace>
  <inkml:trace contextRef="#ctx0" brushRef="#br0" timeOffset="-103689">2131 4728 1294 0,'-8'0'460'15,"6"0"-394"-15,1 0 6 16,-1 6 3-16,0-6-1 16,1 1-13-16,5 14-22 15,2 1-6-15,14 29-1 16,-20-30-1-16,3-4-5 16,-3-5 5-16,-1-2-5 15,-4-5 3-15,-13-6-9 16,-3-6-10-16,3-13-2 15,5-6-10-15,6-8 3 0,6-6-1 16,1-1-4-16,4 3 6 16,1 11-2-16,5 7 1 15,5 8-1 1,2 9 4-16,5 14-6 16,0 6 3-16,7 17 0 0,2 5-3 15,-1 7 8-15,-4-1-4 0,-22-5 5 16,-7-7 6-16,-1-13-1 15,5-5 2 1,11-11 15-16,-1-8-7 0,-9-15-1 16,-11-9-2-16,1-14-19 15,0-2 4-15,22-3-5 16,16 3 1-16,2 6 3 16,10 8-5-16,-13 17 2 15,-8 13 0-15,-3 20-3 16,-3 12 4-16,7 12-2 15,2 2 3-15,1 1 2 16,5-6-3-16,-5-9 4 16,3-8 0-16,5-13 6 15,-5-11 12-15,7-19 9 16,9-6 5-16,-1-10-9 16,-11-4-7-16,-18 4-11 15,-22 3-1-15,-24 6-5 0,6 9 2 16,-3 12-5-16,4 8-1 15,4 12 0-15,-5 13-4 16,4 9 3-16,6 2 0 16,13 2 3-16,7-8-3 15,7-10 3-15,6-4-3 16,9-6-4-16,3-4 5 0,2-8-3 16,-1-3 4-1,-17-7-1-15,-13-3 5 0,-2 1-2 16,-11 0-2-16,9-3 0 15,4 4-7-15,1 5 10 16,2 2-7-16,-6 11 2 16,-8 6 4-16,-2 9-7 15,6 0 0-15,15 4 5 16,14-3-2-16,15-7 0 16,5-4 1-16,-3-10 0 15,-6-6-4-15,-10-14 6 16,-7-3-3-16,-6-15 1 15,-1-6 7-15,-5-7-7 16,-4 0 3-16,-11 2-4 16,-5 5 3-16,-6 7-2 15,-5 4 3-15,-9-1 0 0,-2 7-4 16,10 8 3-16,8 7 1 16,32 15-5-1,9 9 0-15,5 17 1 0,1 7-6 16,-8 15 7-16,5 0-1 15,9 1 3-15,1-4 2 16,1-11-4-16,0-3 6 16,-9-16-10-16,-4-9 3 15,-7-9 3-15,-4-12-2 0,-4-14 8 16,1-6-3-16,-7-10 0 16,2-2 1-16,-5 4-4 15,-8 4 1-15,3 11-1 16,-5 10-5-16,5 16-1 15,4 3 2-15,8 17 2 16,8 4-2-16,10 5 6 16,6 1-6-16,2-2-10 15,12-6-17-15,-2-11-69 16,-14-3-40-16,2-12-88 16,-17-3 133-16</inkml:trace>
  <inkml:trace contextRef="#ctx0" brushRef="#br0" timeOffset="-103537.83">2899 4028 959 0,'17'-27'439'16,"6"-14"-79"-16,11-5-345 15,-10-12-87-15,-3 1 58 16</inkml:trace>
  <inkml:trace contextRef="#ctx0" brushRef="#br0" timeOffset="-103121.04">3448 3695 1160 0,'1'-11'494'0,"3"-16"-254"16,12-12-145-16,-5-13-22 16,2-5-5-16,12-1 15 15,-2 10 4-15,3 21-27 16,-3 15-16-16,-5 31-21 16,-4 17 0-16,-2 29-2 0,-2 10 4 15,6 13-10-15,7 2-4 16,10-3-6-1,13 1-2-15,2-21 1 16,-1-11-5-16,-9-25 5 0,-11-16-3 16,-3-22 7-16,-5-9 17 15,-9-23 11-15,-7-1 1 16,-23-5-2-16,-14 4-15 0,-21 15-15 16,-10 5 3-16,-12 17-12 15,5 5 3 1,9 9-25-1,12 3-28 1,27 0-60 0,11-4-71-16,21-19-192 0,18-14 238 0</inkml:trace>
  <inkml:trace contextRef="#ctx0" brushRef="#br0" timeOffset="-102622.93">4094 3218 1332 0,'-19'21'484'0,"18"1"-393"0,4 1-2 0,11 0-23 0,9-4 7 0,14-10 1 0,2-3-4 0,19-20-18 0,-4-8 8 16,-6-13-1-16,-2-6-7 15,-30-5-7-15,-1-2-14 16,-9-4-17-16,-5 1-3 0,-10 5-8 16,-6 5 1-16,-8 16 2 15,-2 6-6-15,5 15 3 16,12 4-2-16,15 14-3 16,12 9 2-16,18 19 0 15,-3 9 0-15,11 13 2 16,-1 6 0-16,-7 7 7 15,-3 1 4-15,-11 7 10 16,-3-4 6-16,-20 0-3 16,-8-3-2-16,-19-13-11 15,-13-5-1-15,-5-27-7 16,-3-15-6-16,4-29-15 16,9-22-18-16,9-29-34 15,11-15-31-15,11-25-54 0,11-4-58 16,19-12 352-16,9-3-145 15</inkml:trace>
  <inkml:trace contextRef="#ctx0" brushRef="#br0" timeOffset="-101853.25">4926 2354 1109 0,'7'-28'425'0,"10"0"-284"0,-3 8 15 15,-9 18-21-15,6 10-3 0,-4 30-38 16,5 15-23-16,-3 22-14 16,2 5-5-1,7-5-6-15,7-11 3 0,10-23-2 16,-3-16-5-16,-1-25 8 16,-1-23 4-16,1-37-7 15,8-12-5 1,-12-18-25-1,-16 8-5-15,-18 16-8 0,-14 4 1 0,-8 16-3 16,6 2 1-16,13 15-3 16,13 15-2-16,8 16 2 15,1 16-3-15,-6 17 3 16,-4 4 0-16,9 9 0 16,7-3 3-16,6-12-2 15,1-1 4-15,-6-11-5 16,-1-6-3-16,-9-5 4 0,-9-10 2 15,-4-11 2-15,-5-9 5 16,-1-18-5-16,4-11-5 16,6-17 1-1,2-5 0-15,7 2 6 0,3 3-8 16,1 18 5-16,2 11-7 16,5 20 2-16,4 17-1 0,7 30-1 31,0 14 3-31,-1 19-1 0,-6 3 0 0,-1-7-39 15,-7-9-45-15,-17-17-134 16,-3-11 37-16,-32-15 89 16</inkml:trace>
  <inkml:trace contextRef="#ctx0" brushRef="#br0" timeOffset="-101719.18">4833 2044 1211 0,'21'6'431'0,"16"-10"-411"15,-7-7-13-15</inkml:trace>
  <inkml:trace contextRef="#ctx0" brushRef="#br0" timeOffset="-101138.12">6088 1685 1189 0,'-30'27'538'16,"-2"4"-201"-16,18 2-217 0,6 10-44 15,7 2-9-15,15 4 11 16,2 2-3-16,8-5-11 15,11-4-10-15,7-17-28 16,-3-9-3-16,-25-12-5 16,-18-13 3-16,-15-22 4 15,0-11-7 1,1-19-2-16,7-1-14 47,-15 2-2-47,-10 2 6 0,1 4-8 0,-4 2 3 0,18 7 2 0,6 7-9 0,15 13 8 15,7 11-6-15,11 14-6 16,11 5 2-16,26 14-4 16,9 3 11-16,9 4-1 15,-8 3 2-15,-14-6 0 0,-10-7-1 16,0-16 2-16,1-8 7 16,-7-16 8-16,-4-8 4 15,-16-17 2-15,-12-8-3 16,-12-4-6-16,-6-2-2 15,-5 11-9-15,4 5 3 0,6 14-2 16,2 10-5 0,7 16 1-16,3 12 0 0,11 27-2 15,1 8 2-15,16 19 0 16,2 7-2-16,8 2 0 16,4-2-3-16,11-13-27 15,-16-8-29-15,-5-23-78 16,0-12-65-16,-14-30 130 15,11-14 8-15</inkml:trace>
  <inkml:trace contextRef="#ctx0" brushRef="#br0" timeOffset="-100833.09">6973 1046 1222 0,'-9'8'494'0,"-5"16"-297"0,-3 5-17 15,-8 10-32-15,6 5-22 16,1 1-55 0,8 1-19-16,10-13-36 0,6-6-5 15,13-13-4-15,6-3 1 16,21 0 0-16,9-3-1 16,4 4-2-16,-12 1-4 15,-9 4 4-15,-3 5-5 16,-21 10 9-16,-4 8-2 0,-30 13 2 15,-32 8-3-15,-16 3-2 16,0-6-4 0,9-20-43-16,22-20-35 15,20-34-119-15,7-18-12 16,24-33 117-16</inkml:trace>
  <inkml:trace contextRef="#ctx0" brushRef="#br0" timeOffset="-100567.08">7243 965 973 0,'13'14'508'0,"-4"2"-112"16,19 11-224 0,-8 4-4-16,7 10-53 0,1 9-20 15,2 5-41-15,-1 0-7 16,0-3-19-16,-1-6-2 15,-1-15-10-15,5-9-3 16,6-24-5-16,9-13 0 16,9-26 0-16,-4-11-4 31,-8-15-12-31,-13-6-32 0,-13 1-90 0,-13 5-81 0,-19 6 122 16</inkml:trace>
  <inkml:trace contextRef="#ctx0" brushRef="#br0" timeOffset="-100382.27">7291 901 1063 0,'24'-14'506'0,"13"-11"-154"0,8-3-256 0,19-11-52 15,0-1-31-15,-14 2-33 16,1 2-73-16,-22 17 171 15,-3 12-87-15</inkml:trace>
  <inkml:trace contextRef="#ctx0" brushRef="#br0" timeOffset="-100243.21">7370 1136 1385 0,'58'-40'493'0,"25"-20"-450"15,17-15-49-15,5-9-79 16,0-6 50-16</inkml:trace>
  <inkml:trace contextRef="#ctx0" brushRef="#br0" timeOffset="-98920.23">8260 1913 1605 0,'37'-56'558'16,"8"-13"-515"-16,-7-28-21 15,2-9 13-15,-9 3 17 0,-14 3 2 16,-26 24-13-16,-20 13-11 15,-26 39-24-15,-2 18-1 16,1 35-3 0,1 17-3-16,6 15-1 0,4 5 2 15,27-5-1-15,13-4-4 0,29-18-7 16,18-6-2-16,14-19 0 16,15-7 7-1,19-9 7-15,1-5-1 0,-3 7 5 16,-12 6-7-16,-32 16 1 15,-15 6 3-15,-28 15-1 16,-12 4 3 0,-26 1 2-16,-11-2 0 15,-14-20-1-15,2-13 7 0,28-28 0 16,21-20 5-16,37-36-6 16,23-17 0-16,11-21 1 15,-3-7 2-15,7-4 9 16,-8 2 5-16,-6 21 5 15,-4 13-1-15,-25 40-6 16,-16 15-12-16,-20 32-4 16,-6 15-9-16,-11 27 4 15,5 12-1-15,8 12-4 0,5 2 3 16,19-11-4-16,7-6 2 16,19-25 3-16,11-7-3 15,20-19-1-15,9-11 1 16,-4-20-2-16,-2-8 4 0,-10-14 6 15,-8-3 4-15,-15-1 6 16,-8 3 3 0,-22 13-4-16,-5 3-7 0,-9 14-1 15,-1 6-1-15,5 9-5 16,-1 6 2-16,8 6-5 16,1 5 0-1,5 7 0-15,6 7-1 0,7 6 4 16,3 1-6-16,2 1 3 15,-4-2 1-15,-4-3 0 16,-6-6-1-16,-4-9 5 16,-1-7-6-16,-4-3 1 15,-3-6 4-15,-6-13-7 16,-3-7 9-16,1-18-6 16,1-2 1-16,9-7 4 15,8 2-5-15,7 1 3 16,5 6-2-16,-2 13-5 0,2 6 1 15,-3 21 2-15,-3 9-1 16,2 20-1-16,-7 7 3 16,8 7-4-16,-3 0 3 15,4-12 2-15,5-6 0 16,10-16 2-16,13-10-5 16,-2-23 4-16,-2-8 3 15,-16-13-1-15,-8-5 9 16,-14 0 0-16,-4 1-10 0,-9 6 5 15,-5 7-2-15,-5 12-8 16,2 9 6 0,4 13-6-16,2 5-1 0,6 15 3 15,-3 5 1-15,14 8-2 16,14 5-1-16,17 3-1 16,7 0-3-16,3 4-1 15,-5-5 0-15,-7 3-6 16,-3 4-7-16,-10-1-12 15,-3 6-12-15,-15-4 6 16,0-6 3-16,-11-13 15 16,-5-8 16-16,3-19 0 15,-3-9 4-15,12-24 7 0,2-11-6 16,19-21 7-16,13-6-1 16,17-13 7-1,7-4 0-15,-8 2 7 0,-15 12 7 16,-21 16-5-16,-14 11 4 15,-8 26-10-15,2 6-10 16,-7 35-7-16,-2 18 0 0,1 26-5 16,-7 12 7-1,20 3-10-15,13-6-12 0,22-25-14 16,21-16-11-16,18-33-44 16,22-20-40-16,39-63 83 15</inkml:trace>
  <inkml:trace contextRef="#ctx0" brushRef="#br0" timeOffset="78567.45">20763 17713 1677 0,'-17'-10'587'0,"6"3"-515"16,3-1-42-16,0 8-15 15,4-3 0-15,-3 7-13 16,-1 8-2-16,-3 18-4 16,2 10 2-16,-10 23-2 15,-2 9 2-15,-1 11 2 16,3 5-1-16,6-16 3 0,7-7-2 15,15-24 0-15,5-11 3 16,14-14 4-16,7-7 4 16,7-18 10-1,3-8 1-15,9-14 0 0,6-12-8 16,-2-7-3-16,0-1-9 16,-17 6-2-16,-12 6 6 15,-15 19-6-15,-8 8 2 16,-7 8 3-16,-3 6-4 0,-4 9-2 15,-2 5 4-15,2 14-5 16,-2 6 1-16,11 6 2 16,9-4-3-1,11-8-2-15,10-7-1 0,6-14-2 16,4-6 7-16,3-10 0 16,0-6 3-16,0-11 5 15,-6-2 1-15,-3-6 11 16,-10 1-5-16,-13 6 12 15,-12 0 0-15,-18 7-10 16,-6 1-2-16,-10 7-49 16,-1 9-24-16,0 10-51 15,5 5-24-15,7 9-35 16,6-3-15-16,14-5 349 16,4-5-161-16</inkml:trace>
  <inkml:trace contextRef="#ctx0" brushRef="#br0" timeOffset="79458.77">21696 17903 1716 0,'-4'0'659'15,"2"-2"-435"-15,9 2-211 16,-7 0-47-16,1 0-16 15,17 9-6-15,27 27-19 16,-26-14 2-16,-6 5 16 16,-1-6 18-16,-3-3 31 15,-6-6 9-15,2-9 3 16,-5-3 9-16,0-1 28 16,0 0 18-16,0 0 16 15,1-4 0-15,7-20-35 16,17-27-11-16,-21 29-22 15,5 4-9 1,-5 8-13-16,-3 4-14 0,10 7-18 0,-3 4 0 16,3 10 13-16,1 6 6 15,1 10 22-15,3-1 0 16,0-4 6-16,11-3 0 16,6-10 0-16,3-7 7 15,14-10 11-15,-5-9 5 16,-1-12 2-16,-3-4-8 15,-12-3-7-15,-6 5-7 16,-13 8 5-16,-8 2 5 0,-19 8-3 16,-6 5 6-16,-16 12-17 15,-6 11-8-15,1 21-4 16,-4 5-4-16,13 3 12 16,8 1 5-16,12-9 0 15,13-3-3-15,15-12-7 16,9-8-6-16,19-18-2 15,3-15 6-15,10-20 9 16,-1-9 11-16,-2-9 1 16,4 0 1-16,-15 5 8 15,-6 4 7-15,-18 5 20 16,-15 1 2-16,-6 9 10 0,-4 4 2 16,4 11-2-16,-2 5-6 15,3 6-20-15,3 4-14 16,1 7-36-1,4 8-9-15,12 18-5 0,4 6 2 16,2 7 16-16,5 3 10 16,0-4 5-16,1 1-1 15,-2-6 5-15,0-9 0 16,-1-13-3 0,-7-10 4-16,-2-13 1 0,-1-6 11 0,-5-14 2 15,0-7-3-15,-4-13-5 16,-2-1-3-16,-4 8-8 15,-2 5 2-15,0 15 1 16,-1 8-8-16,2 8-14 16,3 5-13-16,5 15-13 15,6 4 5-15,5 11 14 16,2 3 13-16,-1-4-23 16,-2-5-33-16,-2-9-99 15,-2-12-54-15,-13-15 135 16</inkml:trace>
  <inkml:trace contextRef="#ctx0" brushRef="#br0" timeOffset="79620.2">22730 17564 1879 0,'1'0'620'16,"10"6"-655"-16,4-1-111 15,28 24 79-15</inkml:trace>
  <inkml:trace contextRef="#ctx0" brushRef="#br0" timeOffset="79869.49">23012 17564 1599 0,'-4'21'667'0,"14"-3"-378"16,2 7-217-16,6 10-122 15,5 3-21-15,-2 7-19 16,1 1-11-16,-2-2 6 16,-1-2 11-1,-5-9 35-15,2-6 10 0,-7-9 12 16,2-6-20-16,-2-11-54 0,-5-1-29 15,-5-7 76-15</inkml:trace>
  <inkml:trace contextRef="#ctx0" brushRef="#br0" timeOffset="80026.47">23006 17834 1603 0,'64'-30'565'16,"-3"-7"-500"-16,7-6-76 0,14-3-140 16,1 3 103-16</inkml:trace>
  <inkml:trace contextRef="#ctx0" brushRef="#br0" timeOffset="80748.4">23522 17666 1161 0,'-14'20'634'16,"-2"-3"-9"-16,4 1-537 16,15 3-48-16,-3 3-45 15,5 4-9-15,14 4-25 0,-11 1-8 16,6-4 6 0,-1 0 4-16,0-5 26 15,3-3 1-15,4-6 3 16,2-7 7-16,-1-11 14 15,2-7 5 1,1-15 7-16,-7 0-1 0,-3-3-9 0,-7-2-4 16,-8 6-4-16,-2 2-4 15,-7 5-7-15,0 6-2 16,1 7-9 0,-1 3-3-16,5 8 1 0,0 3 4 0,3 4 3 15,4 1 0-15,11 1 7 16,3-3 2-16,11-3 8 15,4 0 5-15,5-6 7 16,-2-3 2-16,-2-4-4 16,-4-4 0-16,-20 3-8 15,2 2-7-15,-12-3 8 16,-6 1-5-16,0-3-12 16,-7-1-1-16,-9-1-13 15,1 1-1-15,-1-2 1 16,3 4 0-16,10-1 7 15,8 1 4-15,3 2 11 16,5-1 4-16,13 0 5 0,1 2-4 16,14 1 2-16,1 6 0 15,-4 9-7 1,2 1 0-16,-9 6-2 0,-3 1 0 16,-4 2-2-16,-4 2 3 15,-7-3-1-15,0-3 0 0,-1-6 3 16,-4-8-2-1,3-2 1-15,-2-3 3 16,-2-1 2-16,1-1 2 0,4-16-2 16,17-41-2-16,8 20-8 15,4 0 0-15,11 6-8 16,3 4-3 0,6 18-7-16,-1 12-4 15,-2 24-19-15,-3 12-38 0,-11 11-10 16,-9 2-11-16,-18-8-17 15,-10-9 7-15,-22-16 76 16</inkml:trace>
  <inkml:trace contextRef="#ctx0" brushRef="#br0" timeOffset="80920.6">23569 17502 2063 0,'8'5'676'15,"30"-5"-761"-15,19-10-145 0,-2-6 132 16</inkml:trace>
  <inkml:trace contextRef="#ctx0" brushRef="#br0" timeOffset="82339.76">24749 17704 1525 0,'21'24'682'0,"-13"-15"-283"16,3 2-383-16,3 2-111 15,-3 3-27-15,-2 1 12 16,-3 1-6-16,-6-2 43 16,1 2 19-16,-1-9 56 15,-2 0 29-15,0-5 34 16,-8-6 17-16,0-4-12 0,-3-7-10 16,2-11-22-16,6-5-12 15,0-1-10-15,4-2-7 16,9 3-9-16,1 6 0 15,4 0-9-15,3 8-5 16,3 12-4-16,-1 2-4 16,3 14 1-16,1 5 4 0,-5 10 4 15,0 1 7 1,0-1 5 0,-8-1 6-16,0-7 0 0,-6-7 4 0,0-4 6 15,-1-5 1-15,-2-5 10 16,1-5-3-16,-1 5-9 15,0-16-3-15,4-47-9 16,7 25-1-16,3 1 2 16,4 1-3-16,3 9 5 15,0 5-5-15,-1 12 1 16,3 11-1-16,1 14-3 16,-1 11 4-16,0 16 0 15,2 7 3-15,3 7 1 16,0-4-1-16,8-6 3 15,0-9 6-15,0-18 21 16,4-7 8-16,8-18 2 0,-3-10-4 16,6-18-20-16,-2-8-10 15,-7-5-9-15,-4 2-6 16,-21 6-1-16,-5 6 1 16,-14 13 5-16,-5 3 6 15,-8 9 1-15,-6 6 0 16,-7 13 0-16,-3 7-8 15,6 16 2-15,4 1-3 0,11 2-2 16,4-2 0-16,9-10-13 16,9-2 4-16,18-11-7 15,7-4 8-15,16-13 8 16,1-9 0-16,8-12 6 16,-10-6-2-16,-8-1 0 15,-6-1 2-15,-20 6 5 16,-3 3 1-1,-17 3 7 1,-1 8-4-16,-11 2-2 0,-9 3 1 0,0 11-12 16,-5 4 3-16,5 12-6 15,8 0-3-15,7 2 6 16,4 3-6 0,8-3 2-16,6 1-2 0,9-3 0 15,4-6 2-15,7-7 9 0,-1-4-3 16,-4-6 7-16,-1-3 1 15,-6-7-5-15,-6 4 8 16,-4-1-4-16,-5 1 1 16,-2 7 8-16,0-2-4 15,-3 6-1 1,3 1 1-16,-2 0-12 0,0 0 0 16,-1 0-1-16,4 16-7 15,16 28 5-15,0-29 0 0,5-6-3 16,1-3 4-16,3-9 0 15,8-6-4-15,-3-14 12 16,1-6 0-16,-5-4-2 16,-11-1-4-16,-6 5-9 15,1 8 2-15,-11 5 3 16,-1 4 2-16,-1 6 1 16,-3 1 3-16,0 9-8 15,-3 5 4-15,3 7 1 16,-7 2-7-16,7 0 8 15,3 0-3-15,4-5 0 16,6-2 3-16,2-5 0 0,4-1 3 16,-3-5 3-16,-3-2-2 15,-6-4 4-15,-1-4-1 16,-1-2-4 0,-1-3 6-1,-1 0-2-15,-5-1 0 16,-2 1 4-16,4 2-6 0,0 1 2 0,0 5-1 0,6 3-8 15,-2 2-3-15,-3 9-24 16,3 10-3 0,0 20 1-16,2 10 7 15,9 10 23-15,-1-2-4 0,3-15-53 16,-2-6-43-16,-5-21-92 16,4-11-26-16,5-30 138 15</inkml:trace>
  <inkml:trace contextRef="#ctx0" brushRef="#br0" timeOffset="82734.82">26647 17000 1694 0,'-2'-3'617'0,"-1"-1"-499"16,7 2-95-16,-4 2-29 16,0 0 0-16,0 0 0 0,4 16 1 0,5 57 3 15,-9-16 0-15,-5 10 7 16,2 5 7-1,2-8 11-15,2-5 9 0,8-15 9 16,0-7-2-16,12-10-11 16,4-4-2-16,16-10-2 15,4-3 1-15,8-13 0 16,-3-5-8-16,2-10-11 16,0-6-9-16,-5-3-38 15,4 0-21-15,-20 0-53 16,-9-1-33-16,-10-9-58 15,-23-3 123-15</inkml:trace>
  <inkml:trace contextRef="#ctx0" brushRef="#br0" timeOffset="82931.49">26472 16932 1772 0,'39'-5'698'0,"21"-4"-380"0,34-9-312 16,12-8-25-16,-2-2-86 15,-9 0-49-15,-11 3-135 16,-29 11 165-16</inkml:trace>
  <inkml:trace contextRef="#ctx0" brushRef="#br0" timeOffset="83096.93">26587 17258 1358 0,'29'0'543'16,"19"-7"-301"-16,32-17-213 15,14-11-50-15,24-20-82 16,-3-4-37-16,6-8 74 15</inkml:trace>
  <inkml:trace contextRef="#ctx0" brushRef="#br0" timeOffset="83517.43">28034 16280 1543 0,'-19'1'586'0,"-4"0"-388"0,-6 3-178 16,-2 2-13-16,-7 5-10 16,-3 0-5-1,-1 0-5-15,-6 3 0 0,-2 4 12 16,8 3 8-16,9 9 13 16,5 2 7-16,14 1 0 15,3 4-2-15,6 12 3 16,1 7-1-16,9 15 1 15,-2 9-2-15,4 10-4 16,-3 7-6-16,-2 9 10 16,-1 4 1-1,0 1 3-15,0-9 6 32,-4-7-11-32,3-8 5 0,-1-12-8 0,1-4-3 0,10-15 7 15,0-13-3-15,12-12-8 0,5-13-3 16,11-15-12-16,5-9 0 15,6-19-13-15,6-12-26 16,-8-23-80-16,-4-10-57 16,-15-19 105-16</inkml:trace>
  <inkml:trace contextRef="#ctx0" brushRef="#br0" timeOffset="84068.64">27867 16774 2018 0,'-7'23'698'0,"11"-2"-633"15,4 5-91-15,6 4-62 16,-1-1-11-16,7-7-22 15,3-6-19-15,9-6 36 16,1-4 28-16,1-9 65 16,0-2 32-16,-8-9 48 0,-2-4 12 15,0-7 0 1,-3-3-9-16,-3-6-33 0,1-1-12 16,-7 2-19-16,-2 4-1 15,-1 12-5-15,-4 4 3 16,-5 10 8-16,0 3 1 15,0 8-1-15,-2 7-6 16,3 15-5-16,-1 12-2 0,-1 12 4 16,3 5 2-16,1 8 12 15,3 2-2-15,-2 5 15 16,-4 0 9 0,-8-12-3-16,-7-6 3 0,-4-17-15 15,0-10-9-15,-5-11-6 16,-3-9 0-16,-5-11-2 15,-8-8-1-15,5-11-14 16,7-7-7-16,8-10-30 16,7-7-31-16,13-4-71 15,10-1-47-15,13 3-49 16,21 2 133-16</inkml:trace>
  <inkml:trace contextRef="#ctx0" brushRef="#br0" timeOffset="84866.55">28506 17241 1453 0,'-9'6'596'0,"6"-5"-355"0,3-1-150 0,-3 3-82 15,2-3-10-15,-1 0-12 16,-5 27-11-16,-7 42 0 15,4-25 5-15,2 1 8 16,0 2 14-16,-4-11 15 16,7-4 8-16,0-10 13 15,1-10 5-15,6-10 4 16,-5-7 4-16,-1-23-14 16,-2-10-10-16,0-16-18 15,4-1-10-15,2-1-2 16,6 3 0-16,8 6-3 15,0 5 4-15,6 21 2 0,0 9-4 16,0 19 2-16,5 16-8 16,2 20 2-1,0 7 2 1,-5 9 0-16,1 1 2 16,-6-7 3-16,-4-4 4 0,-1-11-3 0,-7-10 5 15,-2-16-10-15,-3-3-30 16,-6-15-47-16,3-12-44 15,-4-20-77-15,2-12 120 0</inkml:trace>
  <inkml:trace contextRef="#ctx0" brushRef="#br0" timeOffset="85167.08">28857 17108 1805 0,'18'27'682'16,"4"6"-431"-16,9 14-242 16,-3 6-4-16,-2-3-10 15,-3 1-16-15,-1 0-33 16,-7-11-14-16,-9 0-7 16,-3-5 3-16,-10-13 14 15,-5-4-11 1,-5-18-61-1,-3-5-45-15,0-20 107 32</inkml:trace>
  <inkml:trace contextRef="#ctx0" brushRef="#br0" timeOffset="85300.61">28704 17353 1611 0,'49'10'635'0,"12"-3"-401"0,25-4-184 0,8-3-36 0,5-11-82 0,-2-8-90 0,-21-10 98 16</inkml:trace>
  <inkml:trace contextRef="#ctx0" brushRef="#br0" timeOffset="85731.61">29445 17405 1764 0,'8'0'634'0,"6"-14"-534"16,7-7-45-16,3-23-25 16,0-11-5-16,-4-9-22 15,-4-4 6-15,-9 9-2 16,-5 7 1-16,0 19 27 15,-5 12 5-15,-6 15 6 16,-2 4 0-16,-1 14-26 16,-3 10-8-16,3 22-12 15,2 12-5-15,1 13 3 16,9 1 0-16,12-10 0 16,11-7-2-16,9-21-9 15,8-12-21-15,-3-20-67 16,3-16-43-16,0-37-361 0,-9-18 336 15</inkml:trace>
  <inkml:trace contextRef="#ctx0" brushRef="#br0" timeOffset="86180.4">29921 15956 1474 0,'57'36'595'0,"-57"-23"-360"15,9 12-147-15,-2 15-54 16,1 10 1-16,3 22 7 16,-6 16 0-16,1 19 2 15,-5 10 14-15,-10 15 15 0,3 2 9 16,-6 14 6-16,1 6-15 16,6-8-5-1,1-11 2-15,8-16-29 16,6-13 9-16,2-18-17 0,0-8-9 15,-1-32-3-15,0-13-3 16,-4-23-14-16,-1-3-17 16,-12-14-37-16,-7-13-34 0,-24-30-118 15,-8-21-112-15,-15-26 201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6:23:48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4945 10751 1248 0,'18'-31'448'0,"7"5"-386"15,17 2-30-15,5 2-28 16,9 8-37-16,1 5-27 16,-9 8-56-16,0-3 415 0,-14 3-243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6:38:40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26561 8459 1990 0,'3'21'38'0,"-3"18"-12"16,2 31-3-16,-2 2-11 0,-3-14-3 15,-1 1-6-15,-1-9 3 16,-2-12-20-16,-2-21-82 16,-5-20-61-16,-3-31-152 15,-4-16-62-15,-5-25 230 16</inkml:trace>
  <inkml:trace contextRef="#ctx0" brushRef="#br0" timeOffset="204.6">25765 7833 1290 0,'-3'-1'92'16,"16"-3"-15"-16,14-4 79 15,35-5-28-15,23-6-13 16,42-7 0-16,11-3-18 15,11-1-51 32,7 0-18-47,-21 3-37 0,-12-2-28 0,-21 3-94 16,-21 3-51-16,-26 3-130 0,-8 0-152 0,-21-4 306 0</inkml:trace>
  <inkml:trace contextRef="#ctx0" brushRef="#br0" timeOffset="688.07">26486 8042 746 0,'-13'-10'311'0,"3"-3"-135"16,10 0-68-16,4 7 17 15,4 5-17-15,3 11-24 16,1 14-17-16,-2 20-26 16,-1 17-3-16,-4 23-21 15,0 13 3-15,-1 10 0 16,-2-3-5-16,1-1-5 15,-3-10 1-15,0-11-9 16,0-8-16-16,-2-23-88 16,2-10-68-16,0-29 96 15</inkml:trace>
  <inkml:trace contextRef="#ctx0" brushRef="#br0" timeOffset="892.19">26882 8482 1326 0,'8'22'453'0,"2"10"-440"0,-7 18-12 16,-3 14 1-16,-10 14-62 16,-3 5-25-16,0-12-60 15,1-15-29-15,6-33-22 16,0-23 120-16</inkml:trace>
  <inkml:trace contextRef="#ctx0" brushRef="#br0" timeOffset="1044.08">26727 8185 1164 0,'16'15'365'0,"14"4"-519"0,-1 0-157 15,6-4 196 1</inkml:trace>
  <inkml:trace contextRef="#ctx0" brushRef="#br0" timeOffset="1781.04">27234 8464 1169 0,'-16'2'431'0,"3"5"-358"16,4 1 0-16,4 8-14 16,-2 5-31-16,4 6-13 15,0 6-3-15,-2 8 7 16,5 1 13-16,2 2 6 16,1-4 1-16,6-12-13 15,-7-6-6-15,-4-15-11 16,1-8-1-16,-2-20 2 15,3-10-5-15,6-19 2 16,-6-6-3 0,5-1-4-16,3-5 0 0,6 2 1 15,8 7 1-15,2 8-1 0,5 13 3 16,-3 19-7-16,-4 8 0 16,-4 20 3-1,-1 15-5 1,-5 13 5-16,1 6 5 0,-5-1-5 0,-1-7 11 15,0-6 1-15,-2-3 4 16,0-9 15-16,-3-9 2 16,0-13 7-16,1-10-14 0,1-19-5 15,4-9-13-15,2-17-9 16,2-7 7 0,7-4-5-16,0 4 3 15,8 13-2-15,1 11 1 0,2 22 1 16,-4 12-9-16,2 26 3 15,-6 12-3-15,-5 22 2 16,2 8 5-16,-1 4 2 16,3-1 4-16,5-6 3 15,2-6 1-15,0-13 7 16,4-11-12-16,2-22 1 16,0-12 6-16,1-23-6 15,3-13 3-15,-2-18 3 16,2-4-4-16,-18-16-6 15,-9 4 6-15,-12 1-8 16,-16 5-7-16,-6 29 5 16,-5 15-4-16,-2 33-3 0,2 18 14 15,13 34-4-15,8 10-3 16,25 8 8-16,17-8-14 16,28-13-2-16,20-15 4 15,15-19-74-15,3-10-41 16,0-25-130-16,-7-5-77 0,-21-12 201 15</inkml:trace>
  <inkml:trace contextRef="#ctx0" brushRef="#br0" timeOffset="3042.21">26048 10653 715 0,'5'-2'285'0,"19"-31"-143"0,19-13-29 16,23-27 42-16,5-9 1 15,16-20-21 1,-4-9-16-16,-13-5-50 15,-3 5-25-15,-26 18-31 0,-13 13-8 16,-31 39 1-16,-14 20-3 16,-24 36 0-16,-8 17-1 15,-7 23-2-15,-3 2 1 16,14 2-1-16,11-5 2 0,26-16 0 16,18-6-2-16,26-8 0 15,11-6 0-15,17-5 2 16,5-1 3-16,1 0-2 15,5 3-2 1,-21 9-1-16,-13 2-1 0,-28 10 6 16,-16 2 0-16,-18 1 6 15,-10 3 4-15,5-10 3 16,-6-6 1-16,12-13 1 16,11-11-10-16,9-17-7 15,18-11 0-15,26-21-3 16,8-10 3-16,13-13 3 15,-3-6 2-15,-9-1-6 16,-3 4 6-16,-18 12-2 0,-5 10-1 16,-25 20 11-16,-10 10 3 15,-16 25 3-15,-8 11-7 16,-5 22-4-16,0 11-5 16,7 15 0-16,7 5 14 15,17 1-3-15,7-6-10 16,20-19-4-16,6-9-5 15,19-19-1-15,6-10 4 0,18-22 9 16,11-15-9-16,3-23 12 16,1-8-4-1,-19-6-5-15,-15 0 7 0,-25 12-3 16,-15 4-1-16,-21 14 0 16,-11 9 2-16,-5 26-12 31,13 2 3-31,-1 0-2 0,-39 1-2 0,8 12 4 15,11 5 6-15,40-2 0 16,12-1-9-16,16 0 0 16,3-1 0-16,6 1 1 15,2 3 5-15,0 3 5 16,-4 1-13-16,-2 4 4 16,-1 0-2-16,-10 0 0 0,-1 0 10 15,-4-3-3 1,-3-2-4-16,0-7 3 0,-3-7-6 15,-4-10-1-15,0-9 16 16,8-13-1-16,2-6-2 16,5-12 10-16,-6-4-14 15,-7-6 2-15,1 3 2 16,-11 3-7-16,-2 10 10 0,-6 16-7 16,-5 9 9-1,-5 23-2-15,0 6-9 16,1 16 2-16,2 7 0 0,10 6-3 15,6-3 1-15,9-5-3 16,9-4 0-16,16-13-2 16,5-9 4-16,20-18 5 15,9-10-7-15,2-21 22 16,-1-4-3-16,-18-5 4 16,-14-2 5-16,-22 8-17 15,-11 1 1-15,-19 5-5 16,-11 3 0-16,-11 7-1 15,-7 5-5-15,1 17 0 16,6 6-3-16,5 13-1 16,9 10 1-16,26 12-3 15,9 6 4-15,25 2 1 16,13-3-5-16,-4-9 0 0,4-2-4 16,-4 0-4-16,-3-3-2 15,-12 2-12-15,-7 1 5 16,-19-4-52-16,-18-2-55 15,-22-12-137-15,-13-10-88 16,-17-16 209-16</inkml:trace>
  <inkml:trace contextRef="#ctx0" brushRef="#br0" timeOffset="3204.5">27876 9417 1241 0,'31'15'415'0,"10"13"-497"16,-5 4-81-16,-6 9 100 16</inkml:trace>
  <inkml:trace contextRef="#ctx0" brushRef="#br0" timeOffset="4083.9">27363 11912 1133 0,'-33'-32'396'15,"8"-14"-366"-15,6-2-7 0,-2 3 5 16,0 5 8-16,4 12 34 15,3 6 16-15,8 9 14 16,2 4-12-16,0 10-32 16,-1 9-11-16,5 18-27 15,4 17-13-15,2 21-2 16,2 5-4-16,-5 0 3 16,-11-10 1-16,4-23 11 15,-5-12-5-15,4-22 1 16,4-13 7-16,-9-27-12 15,5-12 7-15,-2-22-11 16,-1-4-3-16,11 3 1 16,4 5-3-16,7 13 9 15,13 7-6-15,1 19-2 16,4 9 3-16,1 25-3 16,-2 12 6-16,-2 21 4 0,-5 7-7 15,-3 7-1-15,-6 0 5 16,0-7-1-16,-3-5 3 15,-2-14 1-15,2-7-4 32,-4-17-6-17,3-10 10 1,3-18-7-16,3-10 3 0,6-19 5 0,4-5-5 0,0-8 6 0,2 5-11 0,1 10 3 16,-10 11-5-16,2 24 4 15,-4 13 12-15,-7 27 0 16,1 14-2-16,0 13 2 15,-5 4-7-15,3-2 5 16,4-3 8-16,4-9-7 16,2-4 2-16,-1-16-3 15,1-9 1 1,-2-16-1-16,0-12 5 16,0-13-12-16,-1-6 0 0,-7-8 4 15,-2 6-5-15,-8 6 3 16,-3 11 3-16,-1 14-7 15,-2 5 3-15,0 14-2 0,1 7-4 16,6 9 2-16,5 2 1 16,11-5 3-16,7-4-6 15,9-11 0 1,6-4-3-16,8-13 2 16,0-6 7-16,-10-10-4 0,-8-5 6 15,-26-1-1-15,-18-3-3 0,-17 4 3 16,-12 5-6-1,-7 9-9-15,7 8-7 16,4 12-58-16,7 6-36 16,15 4-90-16,6-2-53 0,21-3-54 15,11-7 115-15,24-1 108 16</inkml:trace>
  <inkml:trace contextRef="#ctx0" brushRef="#br0" timeOffset="4837.2">28721 11511 855 0,'15'-15'412'16,"-11"-2"-171"-16,-15-4-81 15,-6-2-10-15,-17 0-57 16,-9 1-30-16,-4 4-31 16,3 3-11-16,6 11-10 15,6 6 1-15,7 17 4 16,4 9 1-16,9 15 5 0,3 5-5 15,15 2-4-15,5-2-4 16,11-13-9-16,3-10-2 16,10-17 7-16,0-8 7 15,3-24 20-15,6-13-4 0,-9-24-5 16,-1-6-3-16,-12 0-4 16,-10-1 9-16,-10 9 16 15,-6 2 8-15,-11 0 1 16,-6 3-10-16,-3 14-17 15,0 7-7-15,4 24-12 16,5 14 3-16,2 18-4 16,11 10-3-16,15 19-3 15,6 5 4-15,13 9 0 16,3-2 1-16,5-4-1 16,4-4 0-16,5-8-1 15,2-10-2-15,2-17 2 16,3-13 0-16,1-27 4 15,0-12 1-15,-11-18 2 0,-6-5-5 16,-17-1 5-16,-15-5-3 16,-12 8 4-1,-13 1 1-15,-9 13-5 0,-3 9 3 16,-2 22-9-16,5 11 3 16,7 26-2-16,4 9-2 15,11 12 1-15,20 2 0 16,23-7-1-16,14-4 2 15,17-17 3-15,-1-9-1 0,4-20 0 16,8-11 0-16,2-26-1 16,3-11-1-16,-12-16 1 15,-11-5 1 1,-19-7-1-16,-16 1 4 0,-16-1-2 16,-7 3 0-16,-11 14 1 15,-4 11-3-15,-4 33 0 16,-3 14-7-16,3 37 3 15,4 19-2-15,6 29 4 16,9 15 2-16,14 2-6 16,12-11-22-16,23-26-65 15,14-21-51-15,20-40-135 16,2-20-66-16,-14-49 211 0</inkml:trace>
  <inkml:trace contextRef="#ctx0" brushRef="#br0" timeOffset="5572.84">26589 5906 1819 0,'-1'16'-7'0,"-1"9"1"0,-3 19-3 15,7 25 9-15,2 7 3 16,4 10 3-16,3 6 3 16,-2-13 14-16,-1-9 3 31,4-24 9-31,-8-14 2 0,-2-23 1 0,8-15 3 0,-11-27-17 16,3-19 0-16,-2-30-19 15,-1-7-6-15,9-11 3 16,0 1-2-16,8 0 0 15,11 2 0-15,1 12 2 16,7 14-5-16,6 30 6 16,-10 14-5-16,2 33-1 15,-2 15 3-15,-1 17-7 16,-2 9 7-16,-5 4-2 16,-6-1-1-16,-6 6 5 15,-8-6 0-15,-6 5 0 16,-6-5 4-16,-7-6-2 0,2 2 3 15,-1-9-1-15,7-1 1 16,9-10-4-16,4-4 2 16,15-6-5-16,6-2 2 15,6 1 4-15,4 0-7 16,-9 4 2-16,-9 2 1 16,-18 7-3-16,-17 5 4 0,-22 6-2 15,-10 9 0 1,-13 4 2-16,-3-3-8 15,5-14-27-15,4-12-30 0,24-19-100 16,14-8-47-16,35-22-75 16,20-6-8-16,23-19 193 15</inkml:trace>
  <inkml:trace contextRef="#ctx0" brushRef="#br0" timeOffset="7052.24">27402 6291 292 0,'64'-42'201'0,"-16"11"43"16,-15 5-29-16,-20 11 12 15,-11 7-3-15,-14 2-38 16,-6 7-22-16,-12 7-59 16,-3 0-30-16,-5 4-34 15,-5 1-10-15,5 5-16 16,1 5-2-16,6 8-7 16,12 1-7-16,6-2 2 15,14 1-1-15,16-6 0 0,3-2 5 16,21-9-1-16,-6-6-3 15,2-14 2-15,2-8-2 16,-7-14 4-16,0-3 4 16,-9-2-2-16,-10-3 0 15,-12-3 6-15,-5 1-2 0,-8 6 4 16,-2 9 2-16,-1 17-12 16,-1 9 2-16,3 15-3 15,6 3-1-15,4 6-3 16,10 3 3-16,13-5-4 15,5-1-4-15,15-6 6 16,3-8 1-16,8-10 0 16,-3-9 3-16,-4-13 0 15,-6-2 0-15,-16-9 7 16,-3-2 10-16,-15 3 5 16,-5-7-9-1,-11 6-4 1,-3 6-7-16,-4 7-4 0,0 10 2 0,2 14-4 0,3 5-4 15,8 14-4-15,5 6 9 16,12 9 3 0,10 5-5-16,0-3 0 15,7 0-3-15,-9-11-1 16,-5-6 4-16,-6-11 3 0,-7-5 4 16,-4-11-4-16,-4-5 1 15,-6-9 3-15,4-8-7 0,-2-14 4 16,5-3-1-1,8-5-2-15,0 4 5 0,9 7-3 16,1 8-3-16,2 15 3 16,-2 7-12-16,-1 16 3 15,1 7 7 1,-2 16-7-16,1 9 4 0,1 2 2 16,2 2 3-16,3-9 0 15,-1-8-1-15,4-12 3 16,0-9-1-16,1-13 12 15,0-8 9-15,1-22-4 16,-2-4-1-16,-10-18-11 16,-2-3 0-16,-11-1 0 15,-7-5-6-15,-7 1-1 16,-4-6-1-16,-2 3-3 16,5 7 1-16,9 19 4 0,2 16-1 15,7 21 0-15,4 13-4 16,1 19-2-16,5 13-3 15,4 25 2-15,-1 5 13 16,-2 4-2-16,0 2-8 16,3-4 4-16,-5-3-9 15,4-11 2-15,-7-8 11 16,-6-23-6-16,0-8 3 16,-1-22 2-16,2-12-3 0,1-19 2 15,4-9 0-15,0-8-4 16,3-9 1-16,-3 9-1 15,3 5 4-15,0 12-4 16,-6 12 1-16,9 15-1 16,-4 6-6-16,3 15 6 15,7 10-4-15,4 9 3 16,2 5 4-16,9-1-3 16,-1-5-5-16,4-8-2 15,2-10-15-15,3-13-36 16,1-9-28-16,-2-15-64 15,6-8-24-15,-2-8-39 16,0-2 2-16,-8-3 30 0,-6 8 28 16,-8-1 58-16,-6-3 19 15,-2 7 33-15,-8-3 10 16,-3 9 35-16,-4 5 27 16,-9 4 52-16,3 3 33 15,-2 2 36-15,3 2-1 16,4-7-4-16,2-1-17 15,7-12-35-15,11-3-10 16,16-10-42-16,2-8-10 0,12-4-22 16,2-5-2-16,3 11-5 15,2 11-1-15,-6 20 2 16,-6 12-3-16,-14 21 2 16,-4 17 1-16,-16 28 0 15,-8 14-2-15,-18 24 0 16,-11 4-1-16,-6 12-3 15,2-4 4-15,10-8 5 16,3-7 1-16,16-28 13 16,7-3-2-16,10-24-7 15,15-9 5-15,12-24-15 16,-1-14 3-16,6-20 8 16,-10-11-9-16,-17-13 3 15,-2 1 4-15,-27 2-13 0,-15 5 0 16,-26 15-36-16,-23 5-37 15,-19 14-73 1,-4 10-48-16,-17 9-71 0,-4 6 340 16,0 4-82-16</inkml:trace>
  <inkml:trace contextRef="#ctx0" brushRef="#br0" timeOffset="8365.02">26189 4860 1202 0,'-58'-41'400'0,"19"24"-449"16,1 8 1-16,-1 17 1 16,-5 11-1-16,-1 16 39 15,-2 5 7-15,-7 15 3 16,4 10 5-16,0 17 9 0,3 12 3 16,13 16 14-16,-2 9-6 15,16 16 6-15,8 6-6 16,10 21-3-16,8 11-4 15,10 10-8-15,5 19 2 0,5 12-4 16,-2 10-2-16,3 15-1 16,0 5-6-16,-7 18 0 15,10 4 8 1,-3 17-2-16,-4 1-2 0,-1 7 10 16,-1 5 4-16,2-6 14 15,3-3 6-15,5-8-11 16,-7-11-6-16,9-3-14 15,-4-4-7-15,2-8-1 16,1-3-3-16,-5-6-7 16,-3 1-4-16,-12-8-4 15,3 3-1-15,-10-9 11 16,8-2 3-16,15-13 4 16,-9-8 6-16,17-5-3 15,2-8 4-15,-2-7-1 0,6-9-7 16,-2-16 3-16,-2-4 5 15,6-18 8-15,2-9 4 16,2-13 6-16,5-12-1 16,-4-20 20-16,0-14 8 15,-7-18-3 1,-4-13 0 0,-2-12-25-1,-3-3-10-15,4-16-5 16,1-5-9-16,5-15 0 0,10-9 0 0,20-13 0 0,12-7 3 0,23-8 0 15,14-6 1-15,26-7 1 16,11-6-2-16,34-7 4 16,9 1-2-1,24 3-2-15,7 3 2 16,15 9-2-16,0 4 0 16,1 5-4-16,-1 4 6 0,-11 3 11 15,-6 2 10-15,-21 0 14 16,-8 0 6-16,-39-5-13 15,-8 2-10-15,-31-6-3 16,-12-7-18-16,-24-18 12 16,-20-11-7-16,-20-26-7 15,-14-15 12-15,-15-26-12 0,-5-13 4 16,-16-30 3 0,-4-13-8-16,-10-26 2 0,-4-20 2 15,-4-19-3-15,-1-17 6 16,-1-31-7-16,2-13 0 15,-5-23-4-15,-1-5 1 16,1-9 2-16,4 12 4 16,-1-20 0-16,4-4-4 0,-5 2 11 15,-5-6-13-15,0 25 6 16,-4 9 1-16,-3 13-6 16,0 5 11-16,-4 20-4 15,-3 5 0-15,-1 25-1 16,-1 8-1-16,-5 25-2 15,-2 13-3-15,-2 26 7 16,-2 12-2-16,-1 29 4 16,3 19-4-16,-16 26-4 15,-2 21-5-15,-13 21-2 16,-1 11 6-16,-10 23-5 16,-6 11-1-16,-25 25 4 15,-17 13-5-15,-23 27 0 0,-17 13 8 16,-30 24-4-1,-13 10 11-15,-29 21 4 16,-16 8-5-16,-18 15 12 0,-14 4-11 16,4 4 0-16,0 0 8 15,17-9-12-15,17-6-5 16,30-19-55-16,24-11-66 16,49-23-125-16,30-8-55 15,51-22 184-15</inkml:trace>
  <inkml:trace contextRef="#ctx0" brushRef="#br0" timeOffset="9950.23">30493 5317 730 0,'31'-20'288'0,"24"-12"-200"15,6-7 4-15,12-8-4 16,11-1-31-16,4 7-36 15,0 6-9-15,-6 13-13 16,-12 5-9-16,-25 6-74 16,-9 4-54-16,-25 0 83 15</inkml:trace>
  <inkml:trace contextRef="#ctx0" brushRef="#br0" timeOffset="10156.04">31052 4672 815 0,'39'2'290'15,"13"17"-250"-15,3 10-2 0,-5 25 6 16,-11 8-15-16,-21 11-15 16,-10 2-6-16,-20-5-4 15,-11-2 2-15,-13-6-29 16,-5-9-29-16,-5-16-38 15,4-9-35-15,1-28 79 16</inkml:trace>
  <inkml:trace contextRef="#ctx0" brushRef="#br0" timeOffset="10510.97">30950 4020 678 0,'-16'-20'289'0,"12"-1"-192"15,14-4 18-15,4-3-21 16,11 2-27-16,1 1-2 0,-1 2-26 15,0 3-4-15,-5 3-8 32,-5 6-12-32,-3 8-10 0,-4 10 5 15,-4 23-4-15,2 8-1 0,2 21 3 16,-1 7-1-16,1-3-7 16,-3-5-9-16,-2-10-75 15,2-6-61-15,-4-13-154 16,-6-8 175-1</inkml:trace>
  <inkml:trace contextRef="#ctx0" brushRef="#br0" timeOffset="10671.31">31009 4544 749 0,'48'17'262'0,"27"-7"-252"0,12-8 4 15,23-1-27-15,1 1-73 16,-10 5 61-16</inkml:trace>
  <inkml:trace contextRef="#ctx0" brushRef="#br0" timeOffset="10973.92">30705 7249 971 0,'-10'45'332'0,"26"-21"-301"16,7-15 14-16,27-22 9 15,13-12-5-15,23-14-14 16,5-6-15-16,0-4-20 15,-14-2-14-15,-16-3-57 16,-8 5-44-16,-14 6-86 16,-4 3-107-16,-23 3 202 0</inkml:trace>
  <inkml:trace contextRef="#ctx0" brushRef="#br0" timeOffset="11170">31256 6673 641 0,'27'-29'318'0,"13"-3"-133"0,23 2-12 16,3 5-20-16,10 11-51 15,-6 12-24 1,-23 24-50-16,-10 13-13 0,-27 16-4 16,-11 5-12-16,-18 0 2 15,-7 1 5-15,-9-3-4 16,0-3 4-16,7-6 1 15,12-9-7-15,23-18-85 16,9-11-60-16,27-22 87 16</inkml:trace>
  <inkml:trace contextRef="#ctx0" brushRef="#br0" timeOffset="11909.85">31173 10932 1032 0,'19'4'347'0,"15"-11"-341"15,13-2-3-15,19-3-7 16,7-5-17-16,18 4-9 16,1-4 0-16,-2 7 7 15,1 5 13-15,10 8 8 16,2 5 2-16,-2 6 4 15,-6 5-26-15,-25 2-116 0,-12 7 99 16</inkml:trace>
  <inkml:trace contextRef="#ctx0" brushRef="#br0" timeOffset="12389.12">31924 10570 1219 0,'17'2'418'15,"30"4"-391"-15,14 5-25 16,7 9 0-16,4 5-2 16,5 14-14-16,-5 2-13 15,-12 12-24-15,-14 7-4 0,-39 9 16 16,-22 11 16-16,-42 1-6 16,-18 0-25-16,-18-1-88 15,-9-6 291-15,-9-7-139 16</inkml:trace>
  <inkml:trace contextRef="#ctx0" brushRef="#br0" timeOffset="12654.19">31359 12697 956 0,'-7'28'464'0,"8"-6"-38"15,25-12-419-15,16-8-4 16,21-13-1 0,16-9 2-16,17-11-2 15,6 0 5-15,13-3-12 0,-10-1-33 16,-12 1-56-16,-17 1-49 0,-31-5-125 15,-8-3 169-15</inkml:trace>
  <inkml:trace contextRef="#ctx0" brushRef="#br0" timeOffset="12892.33">32132 12181 933 0,'22'11'406'15,"11"4"-220"-15,22 8-87 16,5 3 5-16,12 14-37 16,-8 7-11-16,-15 10-25 15,-18 1-17-15,-31-1-12 16,-10-2 3-16,-25-4 0 0,-7-4 0 16,-9-7-1-16,-1-9-8 15,6-18-62 1,9-10-63-16,14-17-159 15,8-8 173-15</inkml:trace>
  <inkml:trace contextRef="#ctx0" brushRef="#br0" timeOffset="13354.5">32639 12735 1261 0,'2'33'512'0,"3"8"-327"15,-3 6-74-15,-7 5-39 16,-6 1-38-16,-9 4-28 16,-3 0-3-16,-10 3-3 15,5-5-4-15,6-18 9 16,7-9-3-16,11-24 3 16,2-9 2-16,4-26 2 15,0-14 1-15,13-19 1 16,7-8-2-1,7-5-4-15,3 5-6 0,-1 8 0 16,-3 7-1-16,2 23 0 0,-4 9 3 16,-7 25 3-16,1 12-1 15,-7 21 2 1,0 8 3-16,3 11-3 0,-1-2-5 16,6-5 0-16,0-6 3 15,10-16 3-15,-4-7 14 16,2-17 17-16,1-11 12 15,-12-21 13-15,3-12-5 16,-4-20-10-16,-4-6-16 0,-2-6-13 16,0 5-6-16,-5 14-12 15,4 9-12 1,-4 17-110-16,-2 10-84 0,-2 11-224 16,-1 7 251-16</inkml:trace>
  <inkml:trace contextRef="#ctx0" brushRef="#br0" timeOffset="13480.99">33225 13030 1987 0,'-9'10'590'0,"-8"-18"-604"0</inkml:trace>
  <inkml:trace contextRef="#ctx0" brushRef="#br0" timeOffset="14786.92">28059 15262 1116 0,'-40'13'404'0,"19"4"-366"0,1 3-4 16,4-1-19-16,2-3-11 16,2-4-4-16,3 2 14 15,4 4 23-15,0 5 8 16,5 14 32-16,1 6-1 0,3 7-19 16,7 1-10-16,5-4-30 15,2-9-7 1,7-7-8-16,7-8 1 15,9-20 1-15,5-8-3 0,7-19 3 16,-1-13 0-16,-11-13-2 16,-7-6 6-16,-13-9-1 15,-7 5 0-15,-6 13 2 16,-5 8-4-16,-2 19 3 16,-2 8 2-16,1 12-1 15,5 9-3-15,0 8-2 16,7 6 0-16,7-2-9 15,6 1 6-15,7-11-6 16,3-11 0-16,15-12 5 0,-2-10-5 16,3-13 9-16,-9-3-5 15,-22-10 1 1,-9 1 5-16,-24-1 6 0,-1 0 0 16,-15 6-2-16,-4 3 4 15,12 14-37-15,-6 9-31 16,6 13-100-16,8 5-59 15,10 9-89-15,3-3 170 0</inkml:trace>
  <inkml:trace contextRef="#ctx0" brushRef="#br0" timeOffset="15657.84">28831 14909 1224 0,'0'-10'474'0,"6"5"-370"16,2 5-14-16,4 11-65 16,0 7-9-16,1 24-11 15,-1 6 2-15,-3 18-7 16,6 1-2-16,-1-7 3 0,3-3-2 16,3-17 5-1,0-8-3-15,2-14-1 16,2-14-3-16,-2-18-2 0,-3-10 5 15,4-15 4-15,-2-5 1 16,1-4 0-16,3-2-5 16,-4 6-4-16,-3 7-2 15,-4 13 1-15,-6 15 2 16,-3 9 3-16,2 10 0 16,-1 12 1-16,6 2-1 15,2 10-1-15,0-6 1 0,9-2 0 16,0-6-4-16,5-9 4 15,4-5 2-15,-4-11 3 16,0-6 4-16,-9-12 6 16,-6-3-6-16,-8-9 2 15,-8-3 1-15,-12 1-7 16,-4 2 4-16,-7 9-8 16,5 11 2-1,-1 15-3-15,0 13 0 0,3 17 3 16,3 6-3-16,10 10 4 15,6 0-5-15,7-5-1 16,4-4-1-16,7-17-5 16,4-4 3-16,5-16 0 15,2-9 1-15,6-16 6 0,6-12-1 16,4-15 5-16,3-5 1 16,-15 0-5-1,-2 6 3-15,-9 12-6 0,-4 10-2 16,-3 17-1-16,-9 6-3 15,-4 19 1-15,-1 7 2 0,-1 12 4 16,5 4 0 0,5 2 1-1,0-4-1-15,6-8-1 16,1-9 1-16,-1-10-4 16,7-10 2-16,-2-13 4 0,2-6 0 0,-4-18 8 15,-5-2-6-15,-5-8 0 16,-8-4 2-1,-6 2-1-15,-6-1 5 0,-7 1 2 16,-1 7 1-16,-3 10-2 16,3 10-3-16,-3 25-2 15,1 8-2-15,4 27-4 16,0 7 5-16,13 13-5 16,1 8-1-16,17-3-2 15,5 0-2-15,6-10-19 0,7-9-32 16,-6-20-90-1,1-5-60-15,-10-18-66 16,-6-15 145-16</inkml:trace>
  <inkml:trace contextRef="#ctx0" brushRef="#br0" timeOffset="15799.83">29779 14818 1123 0,'11'-4'406'0,"21"-4"-342"15,7-4-33-15,17-4-103 16,7-4-86-16,-2-7 102 16</inkml:trace>
  <inkml:trace contextRef="#ctx0" brushRef="#br0" timeOffset="16621.88">30342 14642 1043 0,'-2'11'432'16,"2"1"-250"-16,0 4-116 15,1 2 3-15,0 9-40 0,-1 5-5 16,-5 4-12-16,-2 4 1 16,-4-8-5-16,2-1-6 15,2-11 2-15,-1-8-2 16,4-7 1-16,-1-5 6 15,1-11-4-15,3-4 2 16,-2-16-5-16,1-1-2 16,6-7 0-16,1-3 0 0,12 4 3 15,-1-2-3 1,5 10 1-16,2 4-2 0,-2 14 6 16,3 11 3-16,0 13 6 15,-2 12-1-15,-3 9-3 16,6 3 1-16,-13-1-2 15,0-3 0 1,-3-10 4-16,-12-4 1 0,3-8 5 16,2-6-3-16,-1-7-1 15,1-9-5-15,0-10-3 16,3-6-1-16,5-8-6 16,9-1 6-16,9-6-5 15,-3-2 2-15,6 6 1 16,1 7-4-16,-10 13 0 0,2 8 4 15,-11 20-4 1,-3 7 7-16,-1 20-4 0,-3 9-2 16,2 0 1-16,-1-5-1 15,1-12 6-15,2-7 1 16,0-10 2-16,3-4-4 16,0-8 4-16,5-4 2 15,0-13-2-15,5-5-1 0,3-5-5 16,-4-4 2-16,-1-1 0 15,-8 0-4 1,-6 9 7-16,2 6-10 0,-8 9 6 16,-1 9 3-16,-7 10-9 15,-4 2 10-15,7 13-10 16,6 4 5-16,11-8 1 16,2 1-12-16,10-11 2 15,-5-9 3-15,8-6-4 16,2-5 6-16,-1-16 2 15,-5-3 3-15,-8-5 5 16,-7-3-3 0,-17 6-1-16,-4 3-11 15,-12 6 3-15,2 5-9 0,7 7-23 0,-11 8-26 16,8 5-89-16,6 5-53 16,9 5-87-1,17-1-25-15,9-5 198 16</inkml:trace>
  <inkml:trace contextRef="#ctx0" brushRef="#br0" timeOffset="17250.04">31575 14359 1096 0,'2'-9'440'0,"-2"2"-299"15,-11 4-54-15,-18 4-38 16,-12 5-25-16,-2 10-18 15,-1 5-6 1,5 8 1-16,2 2-1 0,11-1 1 16,6 3 1-16,12-4 0 15,9-4 2 1,9-6-5-16,9-6-1 0,4-12-1 16,4-8-1-16,3-16 3 15,6-6 3-15,-2-15 4 16,2-4-2-16,-2-8 3 15,-12-5-5-15,-3-3 4 16,-4 4 14-16,-7 4 11 0,-1 3 16 16,-5 12 10-1,-10 1-10-15,1 15-8 16,-4 7-5-16,-1 15-22 0,6 13-1 16,-5 17-3-16,2 9-7 15,10 16 5-15,4 6-4 0,13 1-2 16,7 3 3-1,8-16-3-15,6-8 3 0,8-7 1 16,3-13-2-16,1-14 8 16,6-11 10-1,-1-20 11-15,-8-5-1 16,-15-9-5-16,-9 0-4 0,-18-2-7 16,-3 0-1-16,-5 11 4 15,-9 4-10-15,-1 18-2 16,-4 6-5-16,1 15-4 15,3 6-2-15,6 15-3 16,8 3 13-16,16 1-3 16,5 0-2-16,15-9-7 15,8-6-2-15,10-13-16 16,8-8-21-16,1-19-70 0,-5-8-69 16,-2-20-73-16,-4-9-65 15,-10-9 211-15</inkml:trace>
  <inkml:trace contextRef="#ctx0" brushRef="#br0" timeOffset="17631.16">32254 13819 868 0,'-7'4'455'0,"2"-7"-41"16,5 3-318-16,0 6-58 15,0 1-4-15,6 13-12 0,0 4-3 16,-2 13-7 0,4 9-3-16,-3 8-5 0,0 4-1 15,5-5-1-15,2 4-2 16,5-12-5 0,5-9-25-16,8-19-69 0,9-20-36 15,13-24-120-15,3-16-5 16,0-18 165-16</inkml:trace>
  <inkml:trace contextRef="#ctx0" brushRef="#br0" timeOffset="18077.32">32778 13571 1132 0,'-12'8'447'0,"1"15"-322"15,-1 10-34-15,6 12-40 16,0 7-17-16,5 6-16 15,4-1-7-15,4-5-8 16,4-2-5-16,10-13 0 16,3-6 1-16,10-10 1 15,3-9 2-15,4-13 15 16,-6-7 6-16,-9-10 7 16,-8-5 1-16,-11-4-9 15,-4 0 2-15,-3 0-7 16,-4 4 6-16,2 8-2 0,-3 5-15 15,1 8-1-15,2 2-5 16,-11 11-7 0,8 3 4-16,-2 5-3 0,1 3-3 15,19-4 1-15,-5-3 3 16,13-8-4-16,2-4 4 0,2-10 2 16,10-6 4-16,-3-9 7 15,2-3 3 1,-12-2-3-16,-7 2-1 0,-10 3 4 15,-7 1-8-15,-13 5 4 16,-8 4-8-16,-19 3-40 16,0 2-29-16,-12-1-115 15,-4 2-77-15,-7-1 163 16</inkml:trace>
  <inkml:trace contextRef="#ctx0" brushRef="#br0" timeOffset="18253.98">32699 13691 1315 0,'78'-16'460'16,"5"4"-461"-16,-7 3-191 16,-30 1 135-16</inkml:trace>
  <inkml:trace contextRef="#ctx0" brushRef="#br0" timeOffset="18576.16">29268 16189 2835 0,'8'2'-4'0,"-1"8"-12"16,9 4-11-16,-8 15-6 15,0 9-15-15,-3 12-10 16,-5 5-5-16,-4 0-3 15,-3-9-6-15,-3-16-51 16,-2-12-36-16,0-18-93 16,1-10-19-16,-1-26-20 15,3-7 2-15,-10-19 197 16</inkml:trace>
  <inkml:trace contextRef="#ctx0" brushRef="#br0" timeOffset="18819.82">29050 15991 679 0,'-35'-53'346'0,"19"7"-91"0,6 10-40 15,13 8-52-15,8-1-31 16,18 5-52 0,10 4-19-16,9 5-33 0,4 5-10 15,-8 11-9-15,-7 2-3 16,-10 16-2-16,-12 5-3 0,-20 7 0 16,-12 8-1-16,-25-2-1 15,-8 0 4 1,-12-9-1-16,-5-10 6 0,11-14-4 15,4-7-5-15,20-14-33 16,11-6-48-16,21-4-108 16,10-4-68-1,18 0 150-15</inkml:trace>
  <inkml:trace contextRef="#ctx0" brushRef="#br0" timeOffset="19182.16">29518 16103 1001 0,'-9'26'499'15,"3"0"-82"-15,11-5-372 0,4-5-6 16,-2 4-34-16,4-4-3 16,-3 3 2-16,1 3-4 15,-2-3 3 1,-3-3-3-16,-2-8 0 0,-2-4 3 15,-7-5-3-15,3-2 4 16,3-9-4-16,-1-6 0 0,2-13 3 16,3-7 1-16,4-6 1 62,7 1 3-62,8 3-8 0,7 11 3 0,1 9 1 0,-3 7-4 0,4 17 3 0,-7 8-2 0,2 17-7 16,-3 3-2-16,-5 3-21 15,-5-6-24-15,-6-12-86 16,-1-6-54-16,-2-22-102 16,2-5 168-16</inkml:trace>
  <inkml:trace contextRef="#ctx0" brushRef="#br0" timeOffset="19448.24">29853 15766 637 0,'-8'-1'377'15,"7"6"-21"-15,1 6-205 16,5 12-86-16,2 8-28 16,4 13-23-1,2 9-3-15,6 0-3 16,3 0-12-16,4-8 4 0,-2-11 8 0,1-15 0 16,-5-9 17-16,3-16 16 15,-2-8 1 1,-7-21 0-16,7-9-15 15,-14-14-15 17,8-3-9-32,-1 2-21 0,-3 1-16 0,8 8-79 0,-4 3-49 0,6 11-93 15,-4 2 146-15</inkml:trace>
  <inkml:trace contextRef="#ctx0" brushRef="#br0" timeOffset="19782.39">30483 15797 1164 0,'-11'2'423'15,"-10"-2"-365"-15,1-1-11 16,2 2-47-16,1 1-5 16,5 9-7-16,1 6 3 15,5 4 10-15,6 3-4 16,15-2 5-16,5-4 4 15,17-7 4-15,5-4 14 16,3-11 4-16,3-3 3 0,-2-12 1 16,-9-6-4-1,-7-3-5 1,-14-4-1-16,-22-4 2 0,-9-2-5 0,-25 3-2 16,-6 4-3-16,-15 11-15 15,-3 9-13-15,7 11-43 16,2 8-32-16,23 6-75 15,4 2-47-15,19-5 132 16</inkml:trace>
  <inkml:trace contextRef="#ctx0" brushRef="#br0" timeOffset="20361.05">30754 15441 945 0,'1'0'464'16,"1"5"-102"-16,-1 6-265 16,3 14-72-16,-4 7-21 15,0 10-20-15,1 6-2 16,0 8 2-16,1-1 5 16,4-4 11-16,-2 0-2 0,2-13 1 15,1-5 3-15,-3-14 0 16,1-11-2-1,-2-8 0-15,3-12-5 16,2-6 4-16,3-8 2 0,2-11 4 16,-2-4-1-1,3-9 0-15,0 3 0 16,1 6 0-16,1 12 3 0,-1 11-1 16,0 6 2-16,-3 14-7 15,1 5 3-15,2 18-3 16,-5 5-2-16,-1 7 1 15,4 1 0-15,-3-4-2 16,9-2 3-16,-1-12-1 16,1-3-1-16,-6-14 1 15,6-4 0-15,1-13 7 16,1-7 2-16,7-11 3 16,-13-4 0-16,0-3-7 0,-7 0 0 15,-8 10 1-15,-1 2 2 16,-11 10 9-16,-1 10 0 15,-6 13-3-15,-1 11-4 16,8 15-7-16,2 2 0 16,9 11-3-16,12-4 0 0,10-5-3 15,12-4-3-15,19-21-19 16,5-9-33 0,13-18-144-16,-1-16-89 15,8-15 172-15</inkml:trace>
  <inkml:trace contextRef="#ctx0" brushRef="#br0" timeOffset="20933.87">31752 15268 1137 0,'-1'0'464'0,"0"0"-310"0,0 0-39 0,0 0-55 0,0 0-33 0,-6 10-19 16,-6 17-6-16,-4 41-2 15,17-24-1 1,3-4-2-16,2-4 3 16,4-8-3-16,4-9-1 15,0-12 4-15,4-3-1 0,2-16 8 16,-1-7 2-16,1-12 1 16,-5-3-1-16,-4 3-6 31,-4 1 2-31,-3 13-4 0,1 5 0 0,-4 6 0 15,2 6-7-15,4 3-5 16,-1 4 1-16,8 5-3 16,-1 3 5-16,8 1 5 15,-6-2 0-15,5-1 3 16,-3-3 1-16,-9-5 0 0,5-2 1 16,-6-10 12-16,0-9 2 15,-2-10 3 1,0-4 0-16,-7-10-19 0,2 2-13 15,1-3-42-15,-1 3-36 16,7 9-100-16,1 5-68 16,1 5 161-16</inkml:trace>
  <inkml:trace contextRef="#ctx0" brushRef="#br0" timeOffset="21493.74">32242 15107 894 0,'1'1'415'0,"0"-1"-149"16,-2 3-133-16,1-3-57 15,-1 0-28-15,-1 25-35 16,-4 36-4-16,3-22-5 16,3 3-6-16,6-7 3 15,2-3-1-15,11-15-2 16,-1-2 6-16,13-12 9 15,2-5 6-15,10-14 7 16,-3-4-1-16,5-15-1 16,-1-7 4-16,-15-6 25 15,2-3 10 1,-19-1 65 0,-1-1 6-16,-17 8-22 0,1 1-8 0,-9 12-61 15,-3 9-20-15,4 13-8 0,-1 10-7 16,-1 12-15-16,-1 10 5 0,10 15-5 15,1 7-3 1,14 3-4-16,9-1 0 0,9-11-3 16,4-7-1-16,9-17-2 15,1-6 0-15,-3-15 4 16,-2-11 0 0,-6-8 12-16,-4-12-5 0,-8-6 8 15,-5 0 8-15,-10 2-6 16,-6 5 9-16,-6 8-7 15,-3 3 0-15,3 16-2 16,0 7 0-16,2 20-6 16,0 9-2-16,2 17-2 15,4 10-16-15,4 3-30 16,8 0-27-16,5-13-75 16,2-4-42-16,-5-17-108 0,-4-12-35 15,-11-14 213-15</inkml:trace>
  <inkml:trace contextRef="#ctx0" brushRef="#br0" timeOffset="21649.87">32033 14800 1088 0,'-19'9'464'0,"9"6"-179"0,-3 12-533 16,0 3 168-16</inkml:trace>
  <inkml:trace contextRef="#ctx0" brushRef="#br0" timeOffset="23579.45">29102 17182 916 0,'3'-11'424'0,"-2"-5"-168"15,-1-13-118-15,-5 0 8 16,-18-6-23-16,-2-1-8 15,-15 4-42-15,-10 6-21 16,-2 12-26-16,-7 12-20 0,-6 26-8 16,-3 16-1-1,-4 29 3-15,0 16 3 16,14 10 6-16,14-3-8 0,26-18-7 16,15-19 2-16,24-27-4 15,14-16 11-15,18-27 0 16,10-18-3-16,8-31 10 15,-3-16-7-15,-9-13 3 16,-6-6 0-16,-21 6-4 16,-9 6-2-16,-22 9 24 15,-8 10 24-15,-11 13 10 16,-5 5 10-16,2 23-27 16,-3 8-23-16,2 20-13 15,1 11-3-15,5 21-2 0,0 13 2 16,13 22-2-1,3 7-2-15,11 9 2 16,8-1-3-16,8-9 3 0,6-4-3 16,9-18 1-16,3-12-1 15,11-19 0-15,2-15 1 16,-5-26-1-16,-2-8 1 16,-8-19 1-16,-11-7 3 0,-10-1 0 15,-14-2 2-15,-16 10-1 16,-6 6 1-16,-7 17-4 15,3 12 0-15,-5 19-1 16,7 14-8-16,0 20 2 16,3 7-2-16,19 9 1 15,-1-2-3-15,17-5 6 16,11-10-1-16,6-15 2 16,7-10 0-16,10-23 0 15,-1-11 1-15,-3-17-2 16,-8-5 9-16,-11-3-4 15,-14-1 1-15,-17 4 4 16,-7 6-2-16,-10 10 2 16,1 6 9-16,1 13-11 15,5 6 3-15,3 13-6 16,1 15-1 0,10 18 4-16,6 8-5 0,-1 16 5 15,12 2-8-15,1 2 2 0,-1-1 0 16,6-6-5-16,-14-9-3 15,-3-17-4-15,-12-11-3 16,-4-20 4-16,0-5 7 0,-19-17-5 16,0-9-8-16,-15-20-8 15,-3-7 7 1,8-14 5-16,7-8 7 16,15-16 12-16,8 0-11 0,16 0 2 15,11 12 8-15,16 29-5 16,-4 12 8-16,-7 26 0 15,-7 12-7-15,-20 18-1 16,-9 8-2-16,-13 13-3 16,-12 3 11-16,-4 4-3 15,8-2 5-15,-1-13 4 16,12-6-12-16,13-15 0 16,7-12-5-16,17-4 0 15,16-9 4-15,13-11 1 16,13-6 4-16,10-10 1 15,-5 1 5-15,2-6 3 0,-11 3-10 16,-8 1 4-16,-7 0-5 16,-17 11 2-16,-9 2 5 15,-25 4 5-15,-9 6 10 16,-17 10-3-16,-2 7-3 16,2 15-3-16,3 4-12 0,10 6-1 15,3 0 3-15,10 4-9 16,7 2 8-16,13-7-4 15,5 3 0 1,18-14 0-16,6-5-1 0,13-14 6 16,-3-7-3-16,2-14 0 15,-7-5 1-15,-8-3 3 16,-2-3-1-16,-15 5 12 16,-4 2-2-16,-13 3 9 15,-4 3 7-15,-5 9-3 16,-1 5 5-16,-6 8-17 15,7 10 0-15,0 5-6 16,2 8-10-16,4 8 6 16,-1-4-5-16,9 3 1 15,-2-5 1-15,5-8-6 0,-3 0 7 16,-3-9-2-16,2-1 0 16,-6-10-2-1,6-7 0-15,-6-10-2 0,5-4 5 16,0-4 0-16,0-2 0 15,1-2 3-15,-1 1-2 16,1 7 1-16,0 9-3 16,1 14 0-16,0 2-8 15,3 14 8-15,-2 5-6 0,2 5 5 16,1 4 0-16,4-3-3 16,5-4 8-1,7-11-6-15,3-7 7 0,8-15-5 16,-2-10-1-16,0-17 0 15,-4-7 1-15,-12-2 5 16,-9-3-6-16,-19 11 5 16,-2 3-4-16,-19 9 1 15,0 7 5-15,-6 15-5 16,-4 9 0-16,4 19-6 16,1 7 5-16,11 19-4 15,4 2 5-15,14 3-2 16,8-2 2-16,11-19 0 15,2-10-4-15,8-19 6 0,2-13-5 16,-3-16 2-16,-1-7 0 16,-6-15 1-16,-3 0-6 15,-7-3 6-15,-2-1 1 16,-2 5 2-16,-10-3 6 16,1 8 0-16,-1 7 1 15,2 14-1-15,6 11-3 16,1 14-4-1,0 8-2-15,1 13-3 16,0 10 1-16,7 19 0 0,5 8-4 0,1 5-44 16,4-2-48-16,0-17-181 15,-2-11-108-15,12-18 229 16</inkml:trace>
  <inkml:trace contextRef="#ctx0" brushRef="#br0" timeOffset="23900.84">31320 16532 1377 0,'-4'53'595'0,"4"-6"-217"15,13-9-381 1,4-8-18-16,12-15-19 0,8-10 2 15,10-15 7-15,8-7 10 16,-9-18 16-16,-9-8 12 16,-12-2 3-16,-11-3-7 15,-13 4 0-15,-8 1 1 16,-14 11-2-16,-3 7-2 16,-9 19-24-16,3 11-31 0,1 19-66 15,0 8-32-15,12 3-45 16,9-2-16-16,17-10-30 15,12-9 150-15</inkml:trace>
  <inkml:trace contextRef="#ctx0" brushRef="#br0" timeOffset="24232.84">31710 16296 1286 0,'-2'18'492'0,"4"2"-339"16,5 5-117-16,3 9-27 0,1 4-8 16,1 1-6-16,0-2-2 15,-3-9-2 1,-2-9-1-16,-5-9-1 0,1-6-3 16,0-15 8-16,2-7-2 15,1-11 4-15,3-7 4 16,7-6 1-16,5-1 7 15,10 1 6 17,0 7 2-32,8 12-4 0,-1 7-3 0,-4 22-7 0,-4 8-5 0,-12 21-40 15,-3 8-40-15,-7 3-118 16,1-2-58-16,-11-13 155 16</inkml:trace>
  <inkml:trace contextRef="#ctx0" brushRef="#br0" timeOffset="24730.08">27978 18399 1077 0,'16'-7'385'16,"13"-9"-303"-16,17-13-82 15,7 1 0-15,-13-3 3 16,0 2-2-16,-16 4 4 16,-9-6 12-16,0-1 21 15,-10-1 24-15,-20 0 18 16,-6 5-1-16,-31 6-18 16,-11 2-19-16,-7 12-12 15,-3 11 6-15,10 18 1 16,5 9-3-16,18 20-8 15,5 7-14-15,17 12-9 16,17 6-3-16,21-8-4 16,12-7-2-16,25-21 3 0,4-14-1 15,16-27-27-15,4-12-33 16,0-23-130 0,-11-8-79-16,-19-8 161 0</inkml:trace>
  <inkml:trace contextRef="#ctx0" brushRef="#br0" timeOffset="24933.02">28356 18239 1597 0,'31'27'552'0,"24"4"-504"15,8-2-23-15,18-1-27 16,-7-3 2-16,-7-8-67 15,-7-2-45-15,-25-10-94 16,-5-10-44-16,-20-16-52 16,-6-8 180-16</inkml:trace>
  <inkml:trace contextRef="#ctx0" brushRef="#br0" timeOffset="25108.03">28703 18070 1145 0,'-12'22'485'0,"-4"13"-276"16,-1 10-50-16,-10 19-52 0,-4 8-16 16,-4 5-33-16,0 4-21 15,3-13-49-15,10-5-51 16,9-21-117 0,9-15-74-16,14-31 163 0,11-22 1 15</inkml:trace>
  <inkml:trace contextRef="#ctx0" brushRef="#br0" timeOffset="25354.53">28895 17916 1332 0,'-22'29'566'16,"2"4"-327"-16,8 10-120 15,4 5-50-15,6 10-46 16,3 0-7-16,8 2-13 15,5 0-7-15,9-11 0 16,5-6-4-16,11-14-3 16,13-13 7-16,10-16-6 15,8-11-27-15,3-19-69 0,-7-10-43 32,-10-8-105-32,-10 0-47 15,-17-1 191-15</inkml:trace>
  <inkml:trace contextRef="#ctx0" brushRef="#br0" timeOffset="25521.02">28867 18322 1426 0,'6'-4'520'0,"30"-23"-434"16,16-6-47-16,32-19-79 15,7 3-59-15,6-2-151 16,-7 2 250-1,-16 12-54-15</inkml:trace>
  <inkml:trace contextRef="#ctx0" brushRef="#br0" timeOffset="26810.29">29459 18191 1181 0,'-12'18'521'16,"13"-13"-224"-16,17-14-233 15,8-9-29-15,16-11-32 0,4-6 0 16,-2-7-6-16,-1 2 0 16,-19-1-2-16,-17 6 5 15,-7 5-1-15,-16 10 1 16,-15 11 8-16,7 9-11 16,-20 23 5-16,-1 10 1 15,6 10-4-15,-7 9 6 16,19 5-7-1,12-5 1-15,19-7 0 0,10-10 2 16,21-20-1-16,15-12 1 0,14-17 1 16,2-9-7-16,4-18 8 15,-16-5-3 1,-2-2-2-16,-6 0 2 16,-20 5-3-16,-3 6 4 0,-18 9 13 15,-8 7 4-15,-9 11 2 16,0 4-6-16,-1 8-7 15,3 3 2-15,4 8-1 16,0 7-6-16,11 5 2 16,0 2-5-16,9 5-4 15,6-6 13-15,3-1-6 16,12 2-2 0,1-6-1-1,6-5-1-15,-2-8-3 0,-5-8 9 0,3-17 0 0,-6 0-12 16,-3-14 9-16,-3-1-11 15,-11 2 3-15,-4-8 13 16,-8 4-6-16,-3 2 7 16,-8 1 5-16,0 13-11 15,-4 11 5-15,1 3 8 16,0 12-12-16,-1 5 3 16,0 9-2-16,3 10-2 0,8 5 4 15,-3-2-2-15,16-2-3 16,-3-8 0-16,1-8-4 15,4-8 7-15,-6-9-3 32,-1-6-1-17,2-14 0 1,-2-3-5 15,-5-10 8 0,1-2-11-15,-6 0 8-16,-3 0 4 0,1 10-6 0,2 4 11 0,3 6-4 0,-2 9-7 0,7 5 8 0,0 6-11 0,2 13 9 0,3 2 9 0,-3 6-3 0,1 5 1 0,5-3 4 0,2-2-12 16,10-9 6-16,-1-8 3 15,12-17 0 1,4-9 7-16,8-17-11 0,6-6 9 16,-11-7-15-16,-5-3 1 15,-17 5 5-15,-9 2-7 16,-13 12 10-16,-7 10-5 0,-14 12 0 15,-1 10-3 1,9 13-4-16,-14 8 3 0,12 10-7 16,-3 4 12-16,-5-1-1 15,24-4-9-15,-3-9 5 16,8-4-2-16,6-10-5 16,-5-4 8-1,7-6 6-15,-9-4-5 0,0-4 17 16,-5 0-4-16,-12 2-5 15,12 2 0-15,-10 2-11 16,0 4 4-16,8 3-9 16,3 4 6-16,0 5-2 15,12 1 1-15,6 5 5 16,-4-4-8-16,11-2 0 16,-2-2 2-16,1-10 0 15,7-4 2-15,4-13 4 0,2-2-10 16,-5-9 5-16,-2-6-5 15,-6-8 4-15,-6-4 2 16,-13-5 0 0,-4 0 13-16,-15 4 4 0,-6-3 10 15,-3 12 10-15,-2 7-4 0,6 21-12 16,4 10-7 0,0 19-13-16,6 14-3 15,2 20-2-15,4 9-4 0,10 7-8 16,3 1-5-16,10-16-31 15,7-8-35-15,7-28-120 16,1-14-79-16,5-24 257 16,3-14-54-16</inkml:trace>
  <inkml:trace contextRef="#ctx0" brushRef="#br0" timeOffset="29595.94">33793 16623 1508 0</inkml:trace>
  <inkml:trace contextRef="#ctx0" brushRef="#br0" timeOffset="39528.98">31502 17577 1163 0,'0'-22'405'0,"10"-16"-354"16,-4-6-7-16,-7-14-19 15,1-8-1-15,-9-7-14 16,-1-3-6-16,10 8-5 16,-5 8 1-16,2 20 0 15,3 14-2-15,3 17 6 0,2 11 3 16,1 19 3-16,0 14 6 15,-2 30 7 1,-1 14 5-16,0 11 3 16,-3 7-1-16,-3-5-11 0,3-4-10 15,2 3-2-15,8-10-6 16,6-7 3-16,1-8 2 0,3-18-5 16,-1-7 5-1,1-16-4-15,0-6-1 0,-5-14 5 16,-3-3-2-16,-1-9 6 15,-2-6 1-15,-5-10-4 16,-2-3 0-16,-6-5-3 16,-6-1 0-16,-5-1-2 15,-7 4-1-15,-3-3 1 16,6-1-4-16,3 0-1 16,6-2 0-16,12-3-3 15,5 0 4-15,17-3 2 16,7-3-4-16,14 0 2 15,5 0 0-15,10-1 2 16,3 4 0-16,1 2-1 16,-7 5 3-16,-15 9-1 15,-12 5 2-15,-21 11-1 0,-11 2-1 16,-31 10-8-16,-9 9-2 16,-21 20-3-16,0 13 1 15,3 8 11-15,7 1 4 16,20-4 4-16,8-7 2 15,21-10-7-15,13-8-3 16,18-13 1-16,9-7-2 16,21-12 8-16,11-7-1 15,4-15-2-15,-2-3 2 0,-14-5-6 32,-13 1 4-17,-18 2 7 1,-8-1 7-16,-13 4 22 0,-5-2 2 0,-9 5 13 0,1 4 2 0,-1 10-26 15,4 3-2-15,3 11-15 16,3 3-15-16,4 11 10 16,5 8-8-16,7 10-1 15,4 6 4 1,3 3-4-16,0-3 3 0,2-2 2 16,-4-6-7-16,-4-11 0 15,-4-3-17-15,-7-15-72 16,-2-1-39-16,-3-23-128 15,-1-6-65-15,-1-14 204 16</inkml:trace>
  <inkml:trace contextRef="#ctx0" brushRef="#br0" timeOffset="40721.17">32498 17126 1119 0,'2'4'426'0,"4"-4"-315"16,-3 0 0-16,-4-2-29 16,0 1-18-16,0 0-30 15,-12 1-15-15,-5 5-18 16,-30 24-2-16,25 5 2 16,2 8-3-16,6 9 7 15,3 0 3-15,12-7 1 16,3-6 5-16,9-12-1 15,9-4-6-15,8-11-3 16,2-6 5-16,5-13 15 16,-1-14 5-16,-5-25 11 15,-1-11-12-15,-9-21-15 16,-6-3-4-16,-9-7-9 0,-6 1 19 16,-9 3 14-16,-3-3 12 15,-2 9 3 1,-1 5-7-16,2 19-22 0,5 16-1 15,2 22-15-15,2 15 0 16,6 22-3-16,-1 8-2 16,5 25 8-16,6 13-9 15,1 10 10-15,3 4-7 16,3-2 1-16,2-8 4 0,4-10-10 16,1-8 8-16,2-16-5 15,-1-9 2 1,-4-18 2-16,-3-10-3 0,-2-18 4 15,-4-9 1-15,-3-10 5 16,-1-4-6-16,-6-1 7 16,-2 5-5-16,-3 5 0 15,-6 8 1 1,4 12-6-16,-3 4-5 0,4 14-3 16,3 7 4-16,1 8 0 15,6 3 4-15,5 0 2 16,3 0-3-16,11-3 2 15,6-5 1-15,6-9 1 0,-4-6-6 16,-4-10 0-16,-3-4 0 16,-7-8-1-16,-4-1 7 15,-8-6-1-15,-9 2-1 16,-12-1 1-16,-7 1-1 16,-15 7-4-16,-10 4 3 15,-10 6-7-15,3 10-2 0,9 3-6 16,14 6 3-1,16 3-4-15,8-3 4 16,13 0 9-16,6-4-3 0,14-5 6 16,10-5 1-16,12-11-1 15,-1-2 4-15,-9-5-2 16,-8 0-3-16,-15-1 10 16,-1-1-5-16,-4 0 13 15,-3 2-1-15,-7 5-4 16,-2 1 2-16,-2 11-8 15,-3 0-3 1,0 11-1-16,-1 7-5 0,4 10 3 16,2 7-2-16,1 6 1 15,4 0-1-15,6-1 2 16,3-4 5-16,8-9-5 0,1-3 7 16,1-8-5-16,-2-6-2 15,1-8 9-15,0-8-4 16,-2-11 7-1,1-5 6-15,-7-3-5 0,-1-2 1 16,-7 2-4-16,-6 3-5 16,-2 8-3-16,-4 7-1 15,-3 9-6-15,-2 6 0 16,0 11-11-16,2 3 0 16,6 9 2-16,6 4 0 0,5 5 12 15,6-1-3-15,1 5 1 16,1-5 6-16,-8-4-7 15,-5 0 4-15,-15-5-28 16,-13 2-24-16,-14-1-79 16,-5-2-60-16,-13-8-112 15,1-4-51-15,-21-13 220 16</inkml:trace>
  <inkml:trace contextRef="#ctx0" brushRef="#br0" timeOffset="40859.55">32458 16819 1303 0,'87'11'646'16,"18"-36"-64"-16,26-7-575 16,-1-24-200-16,-10-10 133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5:06:06.1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19612 4932 208 0,'1'9'114'0,"-6"-3"24"0,-4-5-46 15,2 2 21-15,-7 1 5 16,11-4-4-16,-7 2 1 16,10-4-6-16,-4 1-17 15,-1 1-35-15,5-1-15 16,0 0-11-16,14-5-1 16,47-57 8-16,-35 23-5 15,10-8-7-15,0-7 5 16,1-1-12-16,4-1 6 0,-6 9-12 15,-8 10-13 1,-14 15-55-16,-8 7-53 16,-26 9 65-16</inkml:trace>
  <inkml:trace contextRef="#ctx0" brushRef="#br0" timeOffset="1053.5">4384 1352 819 0,'-15'-34'299'0,"-9"-1"-253"16,-5 0 17-16,5 2 6 0,-12 7 8 15,12 2 0-15,-1 6-9 16,3 6 4-16,9 7-12 16,-1 5-9-16,13 15-22 15,1 12-4-15,12 22-11 16,2 10-1-16,12 7 8 16,2 0 1-16,10-4 0 15,6-1-1-15,-3-6-2 16,4-7-3-16,-5-15-6 15,4-9-2-15,0-18 0 16,1-12 7-16,5-19 12 16,-2-13 7-16,-10-18 5 15,-1-8-3-15,-20-5-8 16,-12-3-8-16,-6-4-2 0,-10 3-10 16,-5 7 3-1,-1 11 0-15,-6 25-9 0,-3 13 0 16,-3 22 1-16,7 10-4 15,7 21 5-15,2 9-2 16,13 11-3-16,8-1-1 16,21-8-1-16,9-9 4 0,15-16-21 15,3-4-18-15,0-17-115 16,-2-8-90-16,-3-14 148 16</inkml:trace>
  <inkml:trace contextRef="#ctx0" brushRef="#br0" timeOffset="1493.06">5432 988 739 0,'12'-6'267'0,"-4"3"-177"16,-8 2-19-16,-10 1 6 0,-5 0 8 16,-9 1-11-16,0 2-3 15,-5 3 9 1,-2-3 1-16,-8 1-13 16,-1 0-10-16,3 1-17 15,3 4-4-15,11 5-16 0,4 6-5 16,10 9-6-16,1 10-2 0,10 20 1 15,3 9 1-15,7 18 11 16,6 6-1-16,2 4 8 16,2 1 6-16,0-5-2 15,-6-11 0-15,-2-18-3 16,8-8-10-16,3-17-11 16,3-8 1-16,7-13-10 15,-6-13 2-15,6-19 1 16,5-5-11-16,4-14-82 15,-3-6-60-15,1-9-162 16,3-8 181-16</inkml:trace>
  <inkml:trace contextRef="#ctx0" brushRef="#br0" timeOffset="2002.16">5502 1173 706 0,'-7'-1'272'16,"15"4"-139"-16,6 9-74 15,8 12 28-15,3 11 17 0,2 14 4 16,-3 4-10 0,2 3-18-16,-2-4-6 15,-6 3-15 1,-2 0-3-16,-14-10-5 0,0-3-2 0,1-22-5 15,-2-8 7-15,1-16 8 16,-3-4 0-16,-12-15-17 16,-2-8-15-16,1-12-21 15,5-8-3 1,15-1-5-16,5-3 6 0,7 7-8 16,7 1-6-16,2 7 15 15,-1 11-9-15,-1 12 3 16,-4 13 1-16,-3 13-8 15,-4 9 2-15,-8 13 5 0,-1 1 1 16,-8 7-3-16,-8-3 5 16,-4-1 3-16,-1 1-3 15,0-2 0 1,6 0-5-16,4-10-4 0,6-3 1 16,11-10 6-16,7-4-2 15,18-11 6-15,4-6 0 16,18-14-7-1,-8 0-7 1,-25 12-95-16,0 0-50 0,69-45-133 0,-10-2-64 0,-18-3 226 16</inkml:trace>
  <inkml:trace contextRef="#ctx0" brushRef="#br0" timeOffset="2309.96">6004 1026 715 0,'34'-2'251'0,"21"7"-181"15,4 6 19-15,8 8 29 16,-2 8 6-16,-9 11-20 16,-1 11-14-16,-11 10-13 15,-2 4-7-15,-14 5-4 0,-7-1 5 16,-15 3-2-16,-8-3-1 15,-10 0-7 1,-4-1-13-16,-6-9-24 16,-2-3-5-16,-12-12-18 0,-1-7-1 15,-8-12-23-15,1-11-39 16,6-12-107-16,4-10-57 16,24-19-93-16,10-11 181 15</inkml:trace>
  <inkml:trace contextRef="#ctx0" brushRef="#br0" timeOffset="2623.26">7141 1572 652 0,'-8'23'275'0,"17"-12"-150"15,15-11 14-15,10-12-10 16,9-3-6-16,13-11-24 0,-2-2-14 16,8 2-43-16,3 3-14 15,-3 9-19-15,-12 3-12 16,-17 9-76-1,-3-1-57-15,-21 2-105 16,6 3-176-16,-9 5 278 0</inkml:trace>
  <inkml:trace contextRef="#ctx0" brushRef="#br0" timeOffset="2781.98">7356 1916 753 0,'47'8'280'0,"25"-8"-228"16,16-9-1-16,10-11-28 16,2-3-23-16,-3-8-197 15,-5-5 147 1</inkml:trace>
  <inkml:trace contextRef="#ctx0" brushRef="#br0" timeOffset="6387.93">9929 1561 961 0,'16'-29'345'15,"-5"1"-260"-15,-3 4 11 16,-5 7 8-16,-9 6-9 15,1 8-40 1,-4 3-10-16,4 9-12 0,7 11-5 16,7 11-8-16,7 3 7 0,5 7 2 15,2 0 1-15,8-3-1 16,-2-2-11-16,3-13 1 16,-1-6-7-16,-4-10-7 15,-2-8 6-15,-1-11-3 16,1-10 7-16,-6-11 4 15,-1-5-3-15,-11-7 6 16,-2 0-7-16,-10-2 4 16,-8 3-1-16,-10 9-14 15,-1 5 3-15,-1 14-1 16,3 9-4-16,4 13-2 16,7 9-2-16,8 5 2 15,4 3 1-15,13 0 0 16,5-1 1-16,11-3-10 0,6-4 3 15,8-8-18-15,3-3-37 16,0-11-95-16,-1-6-79 16,-19-6 139-16</inkml:trace>
  <inkml:trace contextRef="#ctx0" brushRef="#br0" timeOffset="6903.52">10852 1082 583 0,'-3'-18'274'16,"0"3"-63"-16,-12 0-115 16,-2-1 17-16,-3 3 3 0,-2-1-13 15,1 0-21 1,-1-1-7-16,9 10-11 16,6 2-5-1,1 0-12-15,-19-4-6 0,4 7-15 0,1 6-7 16,10 14-10-16,4 4-4 15,6 16-3-15,0 4-2 47,6 17 4-47,0 10 5 0,5 5 4 0,2 4 8 0,0 5 5 0,1-3 6 0,-2 8-2 16,-5-2-4-16,0-7-9 16,1-4-8-16,0-16-5 15,7-5 1-15,3-18 0 16,2-9-4-16,13-21 3 15,6-10-3-15,5-16-16 16,10-5-21-16,-12-8-53 16,-2 2-44-16,-11-3-122 15,-11 0-55-15,-3 0 189 16</inkml:trace>
  <inkml:trace contextRef="#ctx0" brushRef="#br0" timeOffset="7499.05">10910 1306 911 0,'7'-20'328'0,"5"11"-244"0,2 1 11 0,-4 8 25 15,0 8 5-15,2 9-25 16,4 8-11-16,1 10-16 15,-3 3-3-15,-1 3-6 16,-10 2 7-16,0 1-12 16,1 3-7-16,-4 0-11 15,2-6-16-15,-9-2 0 16,2-6-8 0,-1-11-1-16,1-7-5 0,8-10-5 15,-10-7 3-15,3-12 1 16,0-9 4-16,1-20-2 15,11-3-3-15,4-6-8 16,8 1-1-16,-2 11 2 16,4 4-1-16,1 13-3 15,-2 3 2-15,-1 9-5 16,-5 3 1-16,-4 11-1 0,-1 4-7 16,-9 7 7-16,1 4-2 15,-7 2 4-15,-2 3 2 16,-3 3 0-16,-3-1 1 15,2 0-2-15,-1-3 2 16,3-5 2-16,4-4-1 16,4-6 0-16,1-2 3 15,9-3-11-15,2-3 7 16,9-6-2-16,3 0 2 0,5-5-1 16,1 1-2-16,4 1-17 15,2-2-26 16,-2 0-74-15,4-1-54 0,-13-2-96-16,1 1-45 0,2-4 201 0</inkml:trace>
  <inkml:trace contextRef="#ctx0" brushRef="#br0" timeOffset="9810.32">9102 1199 824 0,'23'-45'280'0,"-4"10"-249"15,-3 12 7-15,-11 13 10 16,-3 8 3-16,-8 18-15 16,4 12-9-16,-116 118 52 109,59-72 142-93,-1-1-67-16,-175 132-160 0,235-232 6 15,0 0-6-15,9-34 12 0,5 5-11 0,13 4 3 16,6 10 2-16,6 22 0 16,0 13 1-16,5 20-1 0,-3 11-1 15,4 17 4-15,-5 9 1 16,-6 8 6-16,-2 5 0 15,-10-3-4-15,0-5 0 16,-3-15-2-16,-4-14-2 16,-4-12-1-16,1-6-7 15,-6-6-46-15,0-4-35 16,0-10-107-16,-3-6-59 16,-3-12 153-1</inkml:trace>
  <inkml:trace contextRef="#ctx0" brushRef="#br0" timeOffset="10092.27">9437 1739 551 0,'27'18'278'16,"-4"3"-113"-16,-2 9-11 16,-2 7 1-16,-16 14-48 15,-5 12-28-15,-12 9-50 0,2-1-13 16,2-13-10-16,10-10-3 16,3-26-33-16,0-7-26 15,19-17-79-15,-5-10-61 16,11-17 120-16</inkml:trace>
  <inkml:trace contextRef="#ctx0" brushRef="#br0" timeOffset="10638.07">11607 1438 765 0,'-1'-2'265'0,"1"1"-208"16,23-8-6-16,36-10 25 15,-22 19 8-15,6 4-10 16,4 2-16-16,-6 5-26 15,-3-4-10-15,-15 1-15 16,-8-4-7-16,-11-2-6 16,-4-2-13-16,-5-3-50 15,4 2-44-15,0 0-87 16,-14-5 119-16</inkml:trace>
  <inkml:trace contextRef="#ctx0" brushRef="#br0" timeOffset="13128.99">12330 1159 1089 0,'-13'0'364'16,"-2"13"-317"-16</inkml:trace>
  <inkml:trace contextRef="#ctx0" brushRef="#br0" timeOffset="13133.97">12297 1195 1678 0,'-3'10'688'0</inkml:trace>
  <inkml:trace contextRef="#ctx0" brushRef="#br0" timeOffset="13648.86">12304 1013 856 0,'-4'-2'347'16,"10"2"-212"-16,5 2-3 15,12 3-13-15,6 1 4 16,6-4 2-16,6-2-14 0,-3-1-24 16,-2 1-1-16,-25 4 5 47,-5-2-52-47,-3-1 39 15,0 2-36-15,-3-3 24 0,0 0-12 0,2 12-16 16,-3-7 1-16,0-5-2 15,0 0-8-15,0 0-13 16,0 0-7-16,0 0-6 16,0 0-2-16,-3 1-1 31,3-1 0-31,0 0-1 16,0 0-1-16,0 0 2 0,-1 7 2 0,1-3-2 0,1 0 0 0,0 2-1 15,1 0-2-15,0 0 3 16,2 5 6-16,3 8-4 15,13 35 2 48,-9-14 3-63,-2 5-6 0,2 6 7 0,-1 2 4 0,-3-2-8 0,3 7 6 0,-3 2-5 0,-3 4-4 0,-3 2 3 16,-5-7-2-16,-5-8 1 15,2-6 6-15,-8-14-4 16,-1-4-4-16,-9-13-22 15,-3-3-30-15,-8-6-65 16,-5-4-55-16,4-6-89 16,-3-3-16-16,19-12-37 15,6-4-7-15,11-14 223 0</inkml:trace>
  <inkml:trace contextRef="#ctx0" brushRef="#br0" timeOffset="14013.8">12236 1251 892 0,'3'-17'378'15,"0"-2"-182"-15,0 4 6 0,3 5 12 16,-6 6-18-16,0 4-59 15,-1 5-24-15,0-5-48 16,-1 29-14-16,-4 56-2 16,5-24 3-16,-1 7 9 15,1 0 2-15,2-3-28 16,1-2-3-16,-2-9-20 16,3-6-8-16,5-16 4 15,1-10-12-15,1-13-52 16,3-13-41-16,-5-17-158 15,9-3-104-15,5-19 226 32</inkml:trace>
  <inkml:trace contextRef="#ctx0" brushRef="#br0" timeOffset="14357.36">13126 1401 949 0,'-36'-10'396'0,"36"2"-213"0,0-2-11 0,6-1-38 16,7 6-21-16,9-1-44 15,9 4 1-15,9 7-11 16,6-1-3-16,-1 2-20 16,-6 4-23-16,2-3-9 0,-9 1-10 15,-11-3-53-15,1-4-46 16,-21-2-127-1,-3-7-77-15,-12-5 188 0</inkml:trace>
  <inkml:trace contextRef="#ctx0" brushRef="#br0" timeOffset="14597.16">13185 1105 759 0,'-3'1'343'0,"7"4"-130"16,5 4-83-16,5 16 28 15,7 11 16-15,6 18 0 16,-1 7-26-16,-7 8-67 16,-4 6-31-16,-5 0-22 15,-4 0-17-15,-3-2 3 16,-1-10-7-16,-3-15-37 16,-1-8-31-16,6-20-136 15,-2-7-72-15,11-18 177 16,11-18-9-16</inkml:trace>
  <inkml:trace contextRef="#ctx0" brushRef="#br0" timeOffset="15065.15">13964 1406 780 0,'-8'6'332'0,"3"-3"-184"16,3-1 3-16,4-1-36 15,-2-1-6-15,0-1-3 16,0 0-8-16,12-4 15 15,6-3 0-15,30-23-24 16,-29 12-11-16,-4-4-18 16,-4 0-17-16,-7 1-8 15,-4 3 0-15,-6-2-19 16,-5 0 2-16,-9 5-8 16,-1 3-8-16,-5 13-1 0,2 9 3 15,-5 18-5-15,0 6 3 16,-3 14 3-16,3 5-5 15,10 3 4-15,7 0-3 16,13-6 0-16,8-4 2 16,19-10-3-16,8-6-1 15,15-12-3-15,4-10-4 16,-2-12-53-16,3-5-69 16,3-8-155-16,-5-2-88 15,-19-2 222-15</inkml:trace>
  <inkml:trace contextRef="#ctx0" brushRef="#br0" timeOffset="15558.63">14581 1209 926 0,'9'-21'383'0,"-5"-3"-202"16,-3 2-4-16,-12 1-6 16,-5 0-16-16,-5 5-61 0,-1 1-19 15,-5 1-19-15,0 4-5 16,-3 4 1 0,3 3-9-16,15 2 3 62,7 1-5-62,-1 0-12 16,-9 162-2-1,10-58-22-15,-3 2-2 0,9-38 1 0,-2 1-2 0,-1-4-1 16,4 0 1-16,0-5-2 16,4-8 4-16,-1-8-4 15,4-15 0 1,1-7 0-16,5-11-7 0,4-3 6 0,2-8-3 15,-1 0 1-15,1-7-2 16,5-1-3-16,3-3-18 16,-3-3-19-16,0-5-57 15,0-3-43 1,-1-7-100-16,-2-4-45 0,6 2 59 16,-3-7 111-16</inkml:trace>
  <inkml:trace contextRef="#ctx0" brushRef="#br0" timeOffset="16114.61">14709 1360 955 0,'-7'0'377'0,"5"1"-247"15,2 3-4-15,0 7-17 0,1 5-10 16,3 6-10-16,-2 0-8 15,-1 8-15-15,0 1-2 16,-2 4-15-16,-2 2-5 16,0-4-8-16,5 1-4 15,-4-10 4-15,2-9-4 16,-3-7-5-16,0-3 0 16,1-5-9-16,2-2 5 15,0 1 0-15,0-3-6 0,11-26-7 16,15-32-8-16,-13 27-6 15,6 2 0 1,-1 5-2-16,7 7 2 0,11 4 4 16,-9 5-6-16,-2 10 5 15,-9 2-4-15,-2 8 0 16,-8 4 4 46,-6 3 0 1,-2 4-1-63,-8 2 4 16,-7 1 2-16,-3 1 1 0,-2-2 4 0,1-4-9 0,10-3 5 15,4-8-5-15,9 0 1 0,7-3 2 0,-3 0-3 0,14 0 0 0,-6-2 0 0,8-2 0 0,4-1 0 0,3-2 3 0,-2-2-4 0,-2-7-33 0,-1-1-39 0,-5-8-113 0,-2-1-75 16,-3-5-124-16,-5-5 225 15</inkml:trace>
  <inkml:trace contextRef="#ctx0" brushRef="#br0" timeOffset="16489.95">15030 1009 742 0,'3'-5'346'0,"1"1"-79"15,1 0-158-15,4 7 11 16,3 0 0-16,5 3 3 16,1 3-17-16,0 0-20 15,3 2-1-15,1 2-10 16,-1 1-6-16,0 2-12 16,-3 1-9-16,-5 5-10 15,1 1-4-15,-6 9-4 16,-1 3-7-16,-2 5-7 31,1 4 1-31,1 3-8 0,-4-1 1 0,2-3 5 0,0 0-5 16,2-4 2-16,6 0 2 15,0 1 2-15,0-2 2 16,-6-2 3 0,-1 1 2-16,-11-2 6 0,-9 2 6 0,-23 4-5 15,-25 1-2-15,-35 15-9 16,-20 3-11-16,-45 6-113 15,-35 3-188 1,-33-19 187-16</inkml:trace>
  <inkml:trace contextRef="#ctx0" brushRef="#br0" timeOffset="59043.12">1530 5603 586 0,'-21'-5'248'0,"7"-6"-148"16,3-1-8-16,3-8-38 16,-1-3-13-16,2-3-5 15,2-3 1-15,-1-6 4 16,-1 1 4-16,3-8-10 15,-10 2-2-15,-2 3-5 16,3 1-5-16,1 19 11 16,-8 8-2-16,3 24 3 15,-12 18 0-15,-3 28-11 16,7 15-1-16,-2 19-10 0,4 9 2 16,-7-3-4-1,6-8-1-15,11-26 2 0,3-21-4 16,15-24-3-16,3-13 4 15,8-19-4-15,8-11 4 16,9-25 16 15,5-11 2-31,17-16 11 0,-10-3 0 16,-7 3-8-16,1 2-4 0,-21 18-9 0,-2 8-7 0,-3 24-6 16,-13 17-2-16,0 24 1 15,2 18 3-15,-2 27 0 16,2 11 2-16,4 18-3 15,2-1 0-15,6-12-4 16,10-12-4-16,1-31-3 16,6-12-11-16,-4-22-49 15,-2-14-34-15,-8-21-90 16,-4-12-44-16,-11-25 147 16</inkml:trace>
  <inkml:trace contextRef="#ctx0" brushRef="#br0" timeOffset="59500.01">983 5003 844 0,'-58'48'312'16,"11"17"-221"-16,18 21-42 15,15 24 0-15,14 21-10 16,16 26-21 31,5 8-6-47,27 12-6 15,1-7 0-15,13-27-7 0,5-17 4 0,3-56-3 0,13-27-1 0,6-54-2 0,-7-29-4 0,-6-46 8 16,-10-20-1-16,-12-31-3 16,-1-8-8-16,-15-12-6 15,-10-4-5-15,-16-14 4 16,-9-5 10-16,-9 5 4 15,2 2 0-15,0 32 4 16,3 22-2-16,5 53 1 16,4 27 0-16,9 41 7 15,23 26 7-15,9 34 14 16,6 24 16-16,6 39 30 16,-12 18 2-16,3 32 9 15,-3 21-9-15,-2 26-30 16,1 7-12-16,-22 12-18 0,-4 1-7 15,-18 1-10-15,-14-2-47 16,-13-16-159-16,-6-18 143 16</inkml:trace>
  <inkml:trace contextRef="#ctx0" brushRef="#br0" timeOffset="69895">23865 7370 443 0,'-13'11'174'0,"-3"0"-128"16,4 0 5-16,6-6-17 16,-2-1-6-16,4-1 1 0,0-3-3 15,12-4 3-15,6-2 9 16,18-11 8-1,10-2 11-15,7-10 5 16,0 0-4-16,-7 0-20 0,-2 2-13 16,-9 10-16-16,-8 3-5 15,-1 5-3-15,-11 5 0 0,-5 2 0 16,0 2-1 0,-6 0 2-16,0-1-5 0,-1 1 3 15,0 0-1-15,-1 0-10 16,1 0-3-16,0 0-12 15,0 0-8-15,0 0-8 16,0 0-10-16,0 0-28 16,0 0-14-1,-3-1 60-15</inkml:trace>
  <inkml:trace contextRef="#ctx0" brushRef="#br0" timeOffset="70200.89">24086 7145 355 0,'-5'1'158'0,"4"-1"-79"0,0 0-4 16,0 0-23-16,0 0-9 15,0 0-12-15,1 0-3 16,2-1-11-16,26-4-2 15,38-8-6-15,-25 9-5 0,5 3-2 16,-5 1 1-16,-10 9-6 16,-9 5 1-1,-12 16 14-15,-5 3 9 0,-10 6 8 16,-6 2 1-16,-8-3-13 16,-11 0-7-16,-7-4-66 15,-4-4 42-15</inkml:trace>
  <inkml:trace contextRef="#ctx0" brushRef="#br0" timeOffset="75442.14">24808 7045 604 0,'2'-4'263'16,"6"-6"-111"-16,8-4-42 15,8-7 20-15,5-5 18 16,-2 1-3-16,4-5-11 16,-3 3-3-16,-7 1-15 15,-3 2 0-15,-8 7-14 16,-1 3-16-16,-5 10-28 0,-2 0-18 16,-2 4-23-16,0 0-6 15,0 0 1-15,0 0-5 16,0 16 0-16,1 41-3 15,-2-17-4-15,0 7 0 16,-3 9 3-16,-2 4 4 16,-1-2 1-16,-1-2-1 0,0-11 3 15,-1-8 4-15,2-7 4 16,1-11 2-16,3-9 1 16,2-3 8-16,4-17 17 15,2-6 9-15,7-18-3 16,2-15-13-16,1-15-22 15,4-12-12-15,4-6-5 16,1 1 2-16,3 14 4 16,5 13 0-16,-4 21-6 15,1 12 0-15,-5 16-9 16,-2 9 3-16,-4 17 4 16,-5 7-4-16,4 17 5 15,-5 3-5-15,3 8 5 16,0 2 2-16,-6-5-1 15,-2-2 2-15,-2-10-1 16,-5-6 1-16,3-10-8 0,4-7-18 16,-10-8-44-16,2-5-19 15,-16-7-70-15,4-6-35 16,-9-5-67-16,-8-4-39 16,-2-2-12-16,-10 0 20 15,-1 3 196-15</inkml:trace>
  <inkml:trace contextRef="#ctx0" brushRef="#br0" timeOffset="75666.92">24943 7124 496 0,'-4'4'239'0,"9"-3"-49"15,9-1-35-15,15-9-11 16,-3 0-8-16,22-9-41 16,5-6-19-16,12-3-32 15,7 0-14-15,-6 2-77 16,-6 0-59-16,-12 1-100 15,-9-2-12-15,-7 7 131 47</inkml:trace>
  <inkml:trace contextRef="#ctx0" brushRef="#br0" timeOffset="75963.25">25881 6769 960 0,'13'-1'387'16,"-8"1"-282"-16,-4 0 9 15,-6 4-25-15,-10 0-28 16,-5 6 2-16,-4 3 5 0,-6 7 12 16,-4 2 10-16,-4 5 5 15,-2 3-4-15,3 6-17 16,7 2-7-16,12 5-18 15,4-3-10-15,10-1-15 16,7-5-2-16,13-8-12 16,8-3-6-16,19-11 2 15,5 0-6-15,15-11 0 16,1-1 3-16,-9-7-8 16,-6-6-15-16,-17-3-75 15,-8-4-73-15,-3-5-162 16,-6-3-73-16,0-12 244 15</inkml:trace>
  <inkml:trace contextRef="#ctx0" brushRef="#br0" timeOffset="76623.82">26394 6649 886 0,'17'-7'373'16,"-3"3"-223"-16,-7 2 12 16,-6 1-9-16,-2-1-26 0,-5 2-39 15,5-1-6-15,-2 1-16 16,-17 2-13 0,-36 11-5-16,22-5-1 0,2-1-13 15,-6 2 5-15,5 2 2 16,7 1-12-16,-2 0-5 15,11-3-8-15,5-1-15 16,5 0 7-16,5 2-6 16,3 2 0-16,6 6 1 15,1 0-2-15,3 7 5 16,1 2 4-16,-4 4 5 16,-3 0 0-16,0 4 4 15,-4 1-3-15,3 3-2 0,0-4-2 16,-1-6-7-16,-2-3 1 15,-4-5-2-15,2-2-3 16,-7-5 1-16,8-3 0 16,0-6-1-16,-3-3 5 15,8 0-12-15,-6-3-16 16,1 0-31-16,0 0-34 16,0-15-58-1,1-34-16-15,-1 22-20 16,0 3-2-16,-5 5 26 0,-5 1 10 0,-4 8 32 15,-1 1 29-15,1 6 42 16,2-1 23-16,3 7 23 16,3 0 11-16,6-1 26 15,0 2 15-15,0-4 28 16,0 0 4-16,26-1-16 16,33-8-13-16,-12 3-27 15,2 2-15-15,-1-4-5 16,-2-2-17-16,-19 0-70 15,-2-4-40-15,-7-2-111 16,-2 0 130-16</inkml:trace>
  <inkml:trace contextRef="#ctx0" brushRef="#br0" timeOffset="77582.85">26890 6891 957 0,'1'-12'375'0,"4"-3"-246"16,-1-4 14-16,0 0 11 16,-2-2-29-16,-2 1-60 15,-2 0-23-15,-4 2-24 16,-2 2-6-16,-5 8 3 16,3 3-2-16,-9 9 2 15,-3 3-6-15,0 12-4 16,-2 3 5-16,10 9-11 15,2-1 4-15,7-3-3 16,2 0-5 0,12-9 7-16,4-1-5 0,3-11 2 0,2-4 5 15,-1-9 8-15,6-6 13 16,2-3 6-16,-1-2-1 16,-5-2-1-16,-7 1 0 0,-7 1-7 15,-2 1 2-15,0 9-6 16,-2 0-4-16,0 6-10 15,-1 4-2-15,-1 6-6 16,0 6-1-16,-2 8 5 16,3 4 3-16,5 5 6 15,0-3-2-15,7-5-3 16,3-4-5-16,5-14 0 16,3-6 1-16,6-12 8 15,0-7 1-15,0-13-3 16,1-4 1-16,-7-5-1 15,-3-8 0-15,-4 1-4 16,-12-6-2-16,-4-6-7 16,0 3 7-16,-7 5 3 15,-4 10-7-15,-1 23 3 16,-5 10 0-16,-3 17 3 16,7 13-1-16,-1 16 0 0,5 13 3 15,9 9-5-15,3-2 2 16,13-11-1-16,5-4 0 15,0-14-3-15,10-3 1 16,-8-8 7-16,-2-4-11 16,2-6 1-16,-10-3-9 0,-2-4-75 15,-11-4-36-15,-8-5-88 16,-3-3-38 0,-3-5 3-16,-1-1 13 0,-6-4 57 15,-3 0 38-15,-4 1 45 16,2-1 26-16,4 7 40 15,5-1 16-15,7 8 57 16,2 1 25-16,6 3 49 16,5 5 13-16,7-2 13 15,13 3-9-15,13-2-41 16,12-2-19-16,12-6-48 16,-1-3-24-16,-3-4-85 15,-13 4-59-15,-8-1-77 16,-7 5 113-16</inkml:trace>
  <inkml:trace contextRef="#ctx0" brushRef="#br0" timeOffset="78807.75">26922 7383 905 0,'-1'3'326'0,"2"-4"-224"15,3 0-42-15,-4 0 27 16,0 0 14-16,10-7-17 16,8-15-1-16,31-28 1 15,-31 24-11-15,2 1-17 16,-1 0-8-16,-5 1-26 0,-2-5-4 16,-4-1-5-16,-1 6-6 15,-6 3 5-15,-2 8 1 16,-5 13 5-16,-6 5 5 15,-6 22-8-15,-1 4-7 16,-1 15-7-16,3 3 4 16,5-2-3 15,7-2 3-31,8-6-2 16,8-6-3-16,11-9 5 15,5-5 2-15,17-17-1 0,7-9-3 0,10-14 16 0,1-7 4 0,-8-8 13 16,-7-1-2-16,-9 0-6 15,-6 2-3-15,-9 0-7 16,-9 2 1-16,-12 7-11 16,-6 7-1-16,-14 11-6 15,-3 2 0-15,-7 13 0 16,-1 6 4 0,-3 12-3-16,1 5 2 0,5 4 2 15,6-4-7-15,18-4-1 16,3-1-1-16,14-9-6 15,4-2 5-15,3-6 1 16,2-6 2-16,1-5 6 0,-3-7-1 16,-4-6 0-16,-4-6 1 15,-5-2 3 1,-3 0 8-16,-5-2 5 16,-3 1-4-16,-4 8-5 15,-4 0-5-15,1 12-3 0,1 2-1 16,2 10-1-16,-1 4-2 15,5 7-4-15,2 5 4 16,7 1-2-16,3-2-1 0,7-3 3 16,3-4 0-16,5-9 0 15,2 0 0-15,7-11 2 16,0-4-3-16,-1-7 3 16,0-3 1-16,-12-1-2 15,-5-2 0-15,-14-1 0 16,-3 2 0-16,-7 4 4 15,-4 1-1-15,-4 8-4 16,-1 4 2-16,-1 6-4 16,0 5 1-16,12 5 1 15,-2 1 0-15,6 0 0 16,5-1-2-16,4-2 0 16,5-2 0-16,9-4 1 0,-1-3 0 15,0-5 1 1,2-5 1-16,-1-5 2 15,-3-3 2-15,-2 1-3 0,-5 2 2 16,-11 3 0-16,3 4 3 16,-3 2 1-16,2 4-1 15,1 13-5-15,2 5 2 16,0 18-3-16,-1 2 0 16,-2 3 5-16,-1 1-4 0,1 0-2 15,-2-1 3-15,-5-3-3 16,-9 2-2-1,-5-3 1-15,0-2-1 0,-9-4-2 16,3-6 7-16,-5-12-1 16,-3-7-4-16,9-16-25 15,-1-10-32-15,11-14-94 16,8-6-54 0,15-9-124-16,10-3-63 0,34-8 257 15</inkml:trace>
  <inkml:trace contextRef="#ctx0" brushRef="#br0" timeOffset="79221.17">27861 6890 949 0,'-1'0'370'15,"0"0"-247"-15,0 0 21 16,1 0 20-16,0-1-16 15,17-10-24-15,28-44-13 16,-27 27-5-16,-1-2-2 0,-1-6-15 16,-4 1-4-16,-5 6-27 15,-1 3-11 1,-4 15-14-16,0 7-5 16,-2 8-13-16,-3 11-5 0,1 12-2 15,-1 8-6-15,3 13 0 16,2 0-1-16,1 9 3 15,0 0 0-15,0 2-2 16,3-2-1-16,-4-10 0 16,-2-4-1-16,-1-15 0 15,-1-3-4-15,0-13-45 16,1-7-21-16,-4-11-85 16,-4-6-35 15,2-11-44-31,-2 1-21 0,0-1-3 0,4 2-7 0,-5 6-44 0,-3 0 183 15</inkml:trace>
  <inkml:trace contextRef="#ctx0" brushRef="#br0" timeOffset="79392.96">27811 7202 675 0,'16'5'289'0,"3"-4"-180"16,8-8-15-16,6-6-9 0,4-7-42 15,7-4-6-15,7-4-31 16,-6-4-13-16,2 0-78 16,-4 0-61-16,-3 1 90 15</inkml:trace>
  <inkml:trace contextRef="#ctx0" brushRef="#br0" timeOffset="79576.53">28291 7052 1150 0,'4'-4'287'0</inkml:trace>
  <inkml:trace contextRef="#ctx0" brushRef="#br0" timeOffset="112734.1">19050 6699 489 0,'-15'-13'228'0,"1"11"-64"16,2 2-7-16,3 8-36 16,4 3-24-16,3 2-58 15,7 1-15-15,1-6-56 16,12 0-45-16,0-6-86 15,-8-2 95-15</inkml:trace>
  <inkml:trace contextRef="#ctx0" brushRef="#br0" timeOffset="113291.98">18192 7873 736 0,'13'-2'348'0,"-2"-1"-117"16,-3 2-111-16,-2 0 10 16,-6 2 22-1,-5 1-9-15,-14 5-20 0,-3 2-15 16,-13 5-24-16,-12 2 0 16,-15 4-9-16,-12 4-8 15,-11 1-25-15,2 1-13 16,-5 3-14-16,-4-7-2 0,9 1-14 15,6-4 3-15,25-4-8 16,18-5-9-16,19-3-48 16,9-5-66-16,14-3-125 15,5-4-39-15,12-12-62 16,3-6 208-16</inkml:trace>
  <inkml:trace contextRef="#ctx0" brushRef="#br0" timeOffset="113587.81">17328 7837 1193 0,'-10'1'402'0,"10"3"-362"0,0 0-8 15,0 9 37-15,2 7 2 16,-4 17-10-16,-8 7-23 15,-5 16-25-15,-4 8-2 16,-1 5 6-16,-6 3 5 16,6-4 13-16,3-7 9 0,12-15-8 31,18-10-9-31,16-18-16 0,5-9-11 0,19-17 3 16,1-10-11-16,9-19-98 15,6-5-79 1,-13-6-145-16,-19 5 187 0</inkml:trace>
  <inkml:trace contextRef="#ctx0" brushRef="#br0" timeOffset="114782.78">14179 8688 984 0,'-1'-2'355'0,"8"0"-259"16,-2-4 8 0,8-8 19-16,3-8-8 15,8-15-43-15,4-7-21 0,2-11-31 16,0-4-8-16,-6 0-6 16,-3 2-3-16,-10 9-2 15,-8 8 2-15,-15 5 3 16,-4 9 1-16,-10 12-1 15,-5 6-2-15,-10 21-3 16,-4 9-1-16,1 13 0 16,2 3-1-1,19 1 0-15,8-4 1 0,14-3-2 16,4-1-1-16,16-6-1 0,6-4 1 16,17-3 0-16,13-6 3 15,9 1 5 1,-1-2-3-16,-5 4-1 15,-7 3 0-15,-9 2-2 0,-2 5 1 16,-9 2 2-16,-4 2-2 16,-10-5 6-16,-1-5 3 15,-9-6 5-15,-3-6 1 16,0-7-2-16,3-4-1 0,2-15 7 16,15-6-2-1,5-15 3-15,-2-6-4 0,4-5-16 16,-10-2 3-16,-3 7-3 15,-4 3 4-15,-12 15 3 16,1 12 14 0,-12 13 13-16,0 7-2 0,-9 20-5 15,-10 12-14-15,0 17-16 16,3 8-4-16,9-1 9 16,9-6-3-16,10-12 5 15,15-9 2-15,12-17-9 16,8-8 0-16,12-18 1 15,-4-11-1-15,1-18 3 16,4-7 4-16,-6-11 6 0,-4-4-1 16,-7 1 11-16,-11 1 5 15,-16 9 4 1,-4 8-4-16,-15 14-7 16,-5 7-1-16,-4 11-12 0,-1 4 5 15,7 8-5-15,3 1-6 16,9 7-7-16,6 3 0 15,11 4 6 1,9 3 2-16,16 1 4 0,0 1-4 0,4 0-4 16,-6 4-2-16,-12 4 6 15,-5 0-3-15,-14 3 7 16,-2-2 1-16,-11-4-4 16,-7-2-1-16,-4-6 2 15,-5-7-5-15,1-10 6 16,5-5 4-16,7-13-5 15,9-7 3-15,15-17-5 16,4-5-1-16,12-11 0 16,3 1-1-16,0 4 1 15,4 4 2-15,-6 15 2 16,0 7 1-16,-9 21 1 16,-4 7-7-16,-5 22 2 0,-5 10 0 15,-5 12 0 1,1 8 2-16,-4-4-3 15,0-3 2-15,0-12 0 0,0-10-8 16,-7-17-58-16,2-8-69 16,-5-25-166-16,-1-16-80 15,-6-14 223-15</inkml:trace>
  <inkml:trace contextRef="#ctx0" brushRef="#br0" timeOffset="114921.1">15309 7934 888 0,'-4'3'337'0,"4"2"-238"16,6 0-51-16,11-1-32 15,0 2-24-15,12-4-143 16,-2-3 112-16</inkml:trace>
  <inkml:trace contextRef="#ctx0" brushRef="#br0" timeOffset="116018.02">15883 8225 1057 0,'-1'5'378'16,"-3"-5"-271"-16,-2 0 5 15,-3-6-6-15,-7-1-21 16,1-1-66-16,-3 3-12 15,1 5 3-15,-3 1 4 16,-5 11 6-16,7 5-1 0,-3 7-6 16,12 6-5-1,6 0-5-15,1 2-1 0,11-8-1 16,-3-8 1-16,8-11-1 16,1-11-1-16,2-16 5 15,7-6 5-15,3-14 11 16,0-4 8-16,-6-11 17 15,-6-1 5-15,-6-3 7 16,-4-3 4-16,-6 4-12 16,-2 3-7-16,-4 16-16 15,3 10-8-15,1 18-7 16,-1 9 1-16,1 19 0 16,1 8-4-16,4 20-6 15,6 11-3-15,5 5 1 16,1 0 2-16,6-2 0 0,3-4-1 15,5-14-4-15,3-5 1 16,-3-16 3 0,-2-12-2-16,-8-11 5 0,2-13-2 15,-5-16-1-15,-4-4 7 16,-6-8-3-16,-4-2 0 16,-8 5 0-16,3 3-4 15,0 9 0-15,0 10 1 0,6 14-2 16,-4 7 1-16,4 16-3 15,6 2 1-15,3 8-3 16,9-1 0-16,5-6 1 16,5 1-3-16,1-9 5 15,1-3 2-15,-4-7 0 16,-5-7 4-16,-3-8-1 16,-6-3-1-1,-5-6 1 1,-6-1-1-16,-3 1-2 0,0 3 2 0,-4 4-2 15,-1 6 3-15,-2 10 2 16,-1 2-2-16,3 10-1 16,1 2-2-16,4-1-3 15,0-1 1-15,4-3 0 0,1-1-1 16,6-3 1-16,3-1-3 16,3-7 3-1,-3-1 1-15,-2-5 1 0,-3-1-1 16,-3 0 1-16,3-3 0 15,-4 1 0-15,-2 0-1 16,-3 5 1 0,0 2-1-1,-3 4-1-15,0 1 2 0,3 0-2 0,0 0-4 16,0 0 3-16,0 7-2 0,3 9 1 16,7 26 2-16,1-30 0 15,0-6-2 1,1-4-1-16,2-5 4 0,-2-10-3 15,1-3 3-15,0-13 5 16,1-2-6-16,-4-3 4 16,-2-5 0-16,-7 2-4 15,0-1 5-15,-3 3 2 16,-3 3-3-16,1 10 3 16,-3 7-1-16,3 11-3 15,0 8 2-15,-1 14-5 16,5 10 0-16,3 17-1 15,6 8-1-15,8 10 2 0,1-2-20 16,12-3-163-16,-1-8-153 16,9-12 199-16</inkml:trace>
  <inkml:trace contextRef="#ctx0" brushRef="#br0" timeOffset="117934.22">23557 8494 456 0,'5'7'176'16,"4"-3"-114"-16,4-1-71 15</inkml:trace>
  <inkml:trace contextRef="#ctx0" brushRef="#br0" timeOffset="119915.04">24961 8633 639 0,'-1'-2'316'0,"-2"-2"-44"15,0 0-106-15,2 3 9 16,0 0-19-16,0 0-39 0,0 0-21 16,0 0-39-16,0 1-6 15,-4 17-18-15,1 55-3 16,11-12 10 0,4 2 2-16,7 0-8 15,-4-12 0-15,4-18-10 0,4-8-10 16,5-22-1-16,6-10 5 15,9-24 2-15,1-15 4 16,5-17-4-16,-9-6-7 16,-15-3-7-16,3 4 0 0,-27 11-2 15,-3 8-2-15,-8 18 2 16,-18 8 0-16,-1 23 2 16,-4 11 0-1,-1 18 1-15,5 10-4 0,11 4-4 16,5 1 1-16,18-5 0 15,4-4-1-15,19-12 1 16,7-3-4-16,13-16-1 16,-1-3 0-16,4-10-47 15,-2-8-52-15,-13-3-151 16,1-3-100-16,-17-2 216 16</inkml:trace>
  <inkml:trace contextRef="#ctx0" brushRef="#br0" timeOffset="120374.99">25677 8456 1099 0,'16'-20'444'0,"-9"-1"-294"0,-8-1-12 0,-15-1-33 0,-6 2-28 0,-7 0-33 15,-3 2 6-15,-1 6 16 16,1 5 3-16,5 5-6 16,-1 3 0-16,7 7-27 15,2 5-13-15,5 12-15 16,7 7-7-16,7 12 0 16,2 4 2-1,7 6 6-15,5 0 1 0,0 10 5 16,1-1 3-16,-1 4 7 15,-4 1 1-15,-4-8 1 0,-2-4-2 16,-2-8 0 0,2-8-6-16,1-8-7 0,-2-7-5 15,4-12-4-15,0-6 2 16,9-13-1-16,6-7 2 16,11-8-2-16,6-6-4 15,5 0 4-15,6-1-13 16,-8-1-51-16,-6 0-49 15,-10 0-142-15,-12-2-64 16,-7 2-104-16,-8 0 237 16</inkml:trace>
  <inkml:trace contextRef="#ctx0" brushRef="#br0" timeOffset="120863.37">25773 8444 1006 0,'-4'-8'421'0,"4"8"-260"16,1-1-6-16,6 3-13 16,0 3-10-16,2 8-22 15,4 5-1-15,-1 10-27 16,-7 7-20-16,-1 5-14 16,-4 5-2-16,-7 1-17 15,6-2-4-15,1-6 0 0,-6-6-6 16,4-8 3-16,-1-9 3 15,3-8-7-15,1-5-2 16,-3-13-6 0,4-6-9-16,2-13-1 15,8-5-2-15,13-6 2 0,-6 2 3 16,4 5-2 0,3 6 1-16,-9 10-2 0,3 6-1 0,-10 12 1 15,-4 5 0-15,-8 13 2 16,-7 10 4-1,-4 7-2-15,-5 3-4 16,0-2-3-16,2-4-4 0,4-5 2 16,5-1 5-16,11-9 0 15,5-5 2-15,12-8-1 16,5-7-1-16,6-7-1 16,4-2-2-16,6-9-12 15,0-2-22-15,-1-3-80 16,-2-3-49-16,-19-2-131 15,-5-1-45-15,-16 1-26 16,-5 0 198-16</inkml:trace>
  <inkml:trace contextRef="#ctx0" brushRef="#br0" timeOffset="121167.54">26046 8324 805 0,'7'-5'357'0,"9"0"-174"15,5 3-42-15,7 2 10 16,9 15-9-16,3 4-12 16,1 11-12-16,-1 5-9 0,-9 10-24 15,-5 3-12 1,-5 9-20-16,-10 1-13 0,-6 3-2 16,-4 3 11-16,-11-1-5 15,0 2 3-15,-7-7-9 16,-6-3-16-1,2-13-7-15,-5-3-1 0,-7-11-11 16,-1-6 1-16,-3-12-23 16,4-9-28-16,11-15-87 15,9-8-59-15,16-11-128 16,9-4-59-16,12-11 242 16</inkml:trace>
  <inkml:trace contextRef="#ctx0" brushRef="#br0" timeOffset="121452.73">26553 8644 746 0,'-12'12'349'0,"4"1"-58"0,7-7-186 15,-2-5 20-15,9-1 11 16,5-3-11-16,13-5-8 15,10 1-1-15,7-8-18 16,1 1-14-16,-2 2-43 16,-7-1-12-16,-10 7-30 15,-5 2-34-15,-9 3-92 16,-9-1-61-16,-2-2-104 16,2 0-31-16,0 3-108 15,0 0 262-15</inkml:trace>
  <inkml:trace contextRef="#ctx0" brushRef="#br0" timeOffset="121882.32">26942 8413 825 0,'8'-16'380'16,"-1"1"-148"-16,-5 6-12 16,1 4-39-16,-3 7-38 15,1 6-61-15,5 9-8 16,-3 13-14-16,4 5-5 15,-2 11-10-15,3 1-14 16,0 1 1-16,3 1 0 16,7-10-4-16,2-5 0 15,4-13-11-15,2-5 1 0,-1-10-9 16,-1-7 0-16,4-11 0 16,-5-7 2-1,-7-14 2-15,2-1 2 16,-16-9 0-16,2-3-5 0,-8 2 0 15,-5-1-1-15,-4 3-3 16,5 7-1-16,-5 13 0 16,-1 8-5-16,6 12 2 15,-6 2 3-15,11 10-7 16,6 2 1-16,10 8-3 16,-2 1-2-16,15-5 6 15,1-3-2-15,-1-8-14 16,6-3-18-16,-2-6-80 0,-6-6-58 15,-3-10-135-15,-2-5-65 16,-12-3 234 0</inkml:trace>
  <inkml:trace contextRef="#ctx0" brushRef="#br0" timeOffset="122323.01">27645 8127 913 0,'21'-5'390'16,"-7"-1"-238"-16,-9 1 20 0,-18-1-27 15,0 2-30-15,-10-1-20 16,-10 1-14-16,1 1-39 16,9 1 11-1,12 1-1-15,0 1-6 16,-26-1 9-16,8 3-10 0,9 6-17 15,15 2-2-15,2 11-15 16,4 4-8-16,6 15 4 16,1 5-6-16,1 12 5 15,0 7 16-15,-2 10 3 16,-1 1 4-16,-2 4-1 16,-1-5-5-1,-3 0-8 1,-2-3 3-16,1-11-3 0,1-4-1 0,3-17 0 0,2-7-6 15,4-15-3-15,3-7-3 16,6-12-2-16,8-7 4 16,4-14-10-16,9-4-16 15,-4-13-57-15,0-4-46 0,-4-2-92 16,-4-7-47-16,-10 2-72 16,-6 3-19-16,-10 3 232 15</inkml:trace>
  <inkml:trace contextRef="#ctx0" brushRef="#br0" timeOffset="122812.76">27697 8330 693 0,'6'-4'358'16,"-7"-1"-18"-16,5 5-231 15,2 6 26-15,3 12 4 16,3 7-7-16,-7 12-29 15,-5 2-20-15,-5-1-20 16,-4 3-16-16,4-8-3 16,0-2 0-16,8-1-15 0,-2-4 5 15,1-7-18-15,0-5-4 16,-2-7-3-16,-2-4-9 16,2-3 4-16,0-1 1 15,0 0-3-15,8-17 7 0,19-44-3 16,-18 24-3-16,7-3-3 15,7 5 1 1,-1 2-2-16,-3 1-2 16,-5 11 7-16,-5 4-3 0,-4 14-1 15,-2 6 5-15,-4 17-5 16,-4 4-3-16,-7 9 6 16,-1 3-3-1,1-7 1-15,2 1 0 0,4-5-1 16,3-4 0-16,6-3 2 15,5-3 3-15,6-4 0 16,3 0-7-16,3-3 3 16,0-5-2-16,3-7-33 15,-2-2-27-15,-3-9-76 16,2-3-50-16,-8-6-94 16,1-6-32-1,-5-2 197-15</inkml:trace>
  <inkml:trace contextRef="#ctx0" brushRef="#br0" timeOffset="123147.83">27954 8101 882 0,'5'-9'344'16,"1"3"-226"-16,7-2 20 0,4 3 13 15,-2-3-9-15,7 2-29 16,-3 5-16-1,3 4-25 1,3 3-9-16,-6 9-5 0,3 1 3 16,-5 13-3-16,-3 2 6 0,3 13-7 15,-3 7-12-15,-7 10-7 16,2 4-9-16,-8 3-10 16,-1-3 0-16,-2-3-12 15,-4 0-1-15,-5-5-2 16,3-1 0-16,-10-8 1 15,-5-5-4 1,-2-9-11 0,-10-10-25-16,-3-14-72 15,-3-9-63-15,-6-19-120 0,3-10-47 0,3-20 209 0</inkml:trace>
  <inkml:trace contextRef="#ctx0" brushRef="#br0" timeOffset="123680.92">26983 7984 480 0,'-13'-4'183'0,"5"7"-137"15,-2-4 14-15,-1 3 27 16,0 5 13-16,-1-3 27 0,-3 4 4 15,4-2 0-15,3-1-6 16,3-3-17 0,2 1-10-16,4-5-25 15,-1 1-3-15,0 0-4 16,23-18 4-16,38-43 12 16,-28 23-7-16,-1 3 1 0,-5 3 6 0,-6 8-6 15,-1 5-1-15,-10 12-24 16,-2 1-17-16,-2 9-16 15,-5 5-7-15,4 13-3 16,4 7-2-16,7 16-3 16,5 1 6-16,1 6-5 15,8-5-2-15,-6-17-114 16,2-8-182-16,5-40 193 16</inkml:trace>
  <inkml:trace contextRef="#ctx0" brushRef="#br0" timeOffset="162428.09">4905 2146 367 0,'-34'40'92'0</inkml:trace>
  <inkml:trace contextRef="#ctx0" brushRef="#br0" timeOffset="163167.9">4585 2041 684 0,'6'-21'265'16,"3"5"-202"-16,-5 9 32 15,-4 5 6-15,4 1-18 16,-4 3-21-16,-1-2-29 16,0 4-13-16,-4 26-8 15,-11 73-4-15,12-34-7 16,-2 6-1-16,2 1 2 15,-1-1 3-15,0 9-2 16,-1-10 0 0,3-11-5-16,-1-12 2 0,1-24-42 0,-3-5-45 15,0-13-97-15,-9-10 105 16</inkml:trace>
  <inkml:trace contextRef="#ctx0" brushRef="#br0" timeOffset="163415.65">4385 2476 443 0,'-18'-18'194'0,"3"5"-83"16,10 4 15-16,-1 6-7 15,-1 4-20-15,10 14-38 16,-1 8-17-16,11 17-17 16,6 10-4-16,1 4-3 15,7 0-5-15,-1-10 1 16,8-12 5-16,2-20 10 31,5-11 10-31,19-29 7 31,0-17-4-31,13-25-10 0,-1-6-11 0,-15 9-23 0,-9 14-48 0,-19 24-146 16,-19 15 133-16</inkml:trace>
  <inkml:trace contextRef="#ctx0" brushRef="#br0" timeOffset="163968.16">4213 4185 413 0,'-12'25'157'0,"11"-19"-90"15,0-7-57-15,-11-16 13 16,3-9 19-16,6-7 35 15,-1-3 18-15,4 2 20 16,4 5-3-16,-2 5-18 16,-2 10-15-16,1 8-38 15,5 5-12-15,-2 14-19 16,12 2-5-16,-1 5-2 16,-3 2-1-16,11-4 3 15,-17-4-2-15,13-11 5 16,0-3 2-1,-10-11 3 1,15-6 6-16,-6-5 3 0,-5-4-3 0,4-6-5 0,-10 0-6 16,-2-1-2-16,-1 2 0 15,-4 9-2 1,7 4-1-16,1 12 0 0,-1 6-2 16,9 17-1-16,-1 12 1 15,0 14-3-15,3 7 0 16,-7 2 8-1,-5 1-1 1,-4 4-4 0,-5-3-1-16,-9-8-1 0,-4-4 2 0,-4-20 3 0,-2-8 1 0,2-17-3 15,4-15-2-15,11-17 3 16,6-12 2 0,21-7 0-16,7 0-2 0,16 2-19 15,4 12-29-15,7 11-82 16,10 8-48-16,-24 10 99 15</inkml:trace>
  <inkml:trace contextRef="#ctx0" brushRef="#br0" timeOffset="164278.79">4728 4131 505 0,'6'-17'223'0,"16"-1"-138"0,7 8 18 0,-7 6 6 16,4 14-30-16,-11 9-17 15,-5 13-29-15,3 4-16 16,-7 7-7-16,2 1-4 16,2-5-3-16,-3-2-1 0,2-9 0 15,-7-6-4-15,-1-8-45 16,0-6-38-16,-1-10-64 15,0-6 85 1</inkml:trace>
  <inkml:trace contextRef="#ctx0" brushRef="#br0" timeOffset="164351.06">4792 4218 710 0,'12'-26'293'0,"24"-7"-192"16,11-6-18-16,33-20-146 15,-1-19 50-15</inkml:trace>
  <inkml:trace contextRef="#ctx0" brushRef="#br0" timeOffset="-192446.94">4670 12527 590 0,'-16'-4'242'0,"8"3"-147"15,7 0-20-15,-6 3-33 16,-1 4-20-16,5 7-23 16,-3 1-4-16,6 9 4 15,0 2 3-15,2 4-1 16,-1 3 3-16,8 5 2 15,-1 2 4-15,10 6 10 16,5 2 4-16,4 2 9 63,1 1 4-63,4-1 1 0,7 2 1 0,6 0-7 0,5 0-7 0,9-3-9 0,13-4-4 0,18-11-6 0,5-8 0 15,-5-10 2-15,9-10 1 16,12-6 3-16,6-3 2 15,14-12-1-15,-12-2 9 16,-3-9 13-16,-4-6 7 0,-5-7 16 16,-7-9-5-16,-21-10 5 15,-8-10-1-15,-3-16-8 16,-5-3-2-16,-7-19-18 16,-5-6-7-16,-25-8-7 15,-2 1-3-15,-20-8-2 16,-5 1-1-16,-12-3-7 15,-4-3-1-15,-14 10 2 16,-14 8-2-16,-13 18 3 16,-13 7-1-16,-9 21-5 15,4 12 0-15,-15 20-4 16,-9 15-2-16,-16 24 0 16,-9 16 2-16,-15 27 2 15,2 17 5-15,-2 28-2 0,0 16 0 16,4 30 4-1,5 8-8-15,13 14 5 16,14 2-1-16,43-5-1 0,9-8 5 16,47-11-3-16,15-10-6 15,35-25-52-15,22-8-39 16,45-30-106-16,25-17-49 16,33-31 154-16</inkml:trace>
  <inkml:trace contextRef="#ctx0" brushRef="#br0" timeOffset="-191414.85">16829 10681 1087 0,'-2'-4'396'0,"3"4"-336"16,1 7-10-16,-2-7-18 16,1 28-6-16,1 72-6 15,-4-24 0-15,-1 16-14 16,2 4-1-16,5-4 3 15,4-8 3-15,10-20 15 16,4-14 6-16,8-20 0 16,5-8 2-16,6-22-6 15,6-9 1-15,7-19 4 16,4-8-1-16,-4-14-2 16,-5-9-7-16,-12-12-7 0,-12-5-7 15,-17 1-4-15,-7 3 4 16,-15 19-2-16,-5 10 8 15,-6 23 11-15,-8 16-3 16,5 27-3-16,0 13-10 16,12 24-9-16,13 5-2 15,9-1 0-15,14-7 0 0,13-19-17 16,7-14-8-16,12-23-37 16,2-10-41-16,1-25-107 15,6-11-49-15,-2-7 155 16</inkml:trace>
  <inkml:trace contextRef="#ctx0" brushRef="#br0" timeOffset="-191059.99">16707 10636 1039 0,'25'-46'385'0,"13"-3"-276"16,4-4-92-16,3-2-6 16,-10 4-7-16,-2 3-5 15,-7 3 1-15,-2 6 0 16,-4 12 0-16,2 5 2 15,3 21 2-15,6 8 5 0,4 23 12 16,0 13 3-16,1 14-2 16,-2 6-5-1,-8 5-10-15,-2-1-10 0,-4-2-53 16,-6-8-36-16,2-13-110 16,-2-9-34-16,-2-15 146 15</inkml:trace>
  <inkml:trace contextRef="#ctx0" brushRef="#br0" timeOffset="-190655.04">18205 10482 1064 0,'6'-19'364'16,"-6"-5"-353"-16,-4 1-4 16,-22 1-4-16,-4 2-2 15,-12 6-1-15,-9 0 2 16,9 6 20-16,4 5 9 16,8 6 11-16,7 7 4 15,4 14-17-15,4 9-10 0,4 18-8 16,7 9-8-16,2 20-1 15,-1 5 2-15,3 13-1 16,-5 6 1-16,1 0-3 16,1 0 5-16,-1-11 0 15,4-8 3-15,4-20 1 16,7-10-6-16,13-18-1 16,6-12-2-1,17-19-1 1,10-9-6-16,3-28-94 0,2-6-70 0,-1-19 102 15</inkml:trace>
  <inkml:trace contextRef="#ctx0" brushRef="#br0" timeOffset="-190141.92">18225 10752 1077 0,'0'-9'413'0,"14"2"-267"16,8 4-122-16,0 3-11 16,-5 13-4-16,-5 7-1 0,-6 13-4 15,-2 10 1-15,-5 10-4 16,-3 2 12-16,-1-5 21 16,2-4 16-16,-1-16 17 15,0-7-4-15,3-15-5 16,-2-8-1-16,1-16-21 15,0-8-5-15,2-17-18 16,3-7-15 0,9-7 4-16,6-2-4 0,2 6-5 15,9 6 3-15,1 13-3 16,2 6 4-16,2 15 2 16,-6 6-1-16,-1 12 2 15,-4 6 0-15,-12 6-3 0,-6 4-5 16,-15 4 2-1,-5 2-3-15,-7 1 6 0,0-1 3 16,5-5 1-16,0-4 0 16,8-8 2-16,6-5-5 15,6-3-3-15,6-2 2 16,18 1 1-16,0-2 2 16,14-1 3-16,-1 0-7 0,-5 0-57 15,2 0-37-15,-7 2-108 16,-5-1-38-1,-9-1 40-15,-6 0 99 0</inkml:trace>
  <inkml:trace contextRef="#ctx0" brushRef="#br0" timeOffset="-189951.83">18790 10884 945 0,'10'4'357'0,"14"-3"-253"0,36-11-82 0,-13-9-8 16,1-2-16-16,4-3-106 0,-2 4-69 15,-11-1 102-15</inkml:trace>
  <inkml:trace contextRef="#ctx0" brushRef="#br0" timeOffset="-189656.93">19288 10588 516 0,'-1'4'278'0,"-1"-2"-21"15,2-1-161 1,0-1-21-16,0 0 0 0,0 0-1 16,12 4 0-16,16-1-26 15,33-4-6-15,-21 1-22 16,-5 1-9-16,-8 4-6 15,-5 4-5-15,-16 6 6 16,-4 5 3-16,-11 5 14 16,-5 5 9-16,-5-1 11 31,1 0 5-31,6-2-9 0,8-5-9 0,12-4-19 16,7-2-9-16,24-12-7 15,2-6-8-15,11-14-103 16,4-12-90-16,-7-14 127 0</inkml:trace>
  <inkml:trace contextRef="#ctx0" brushRef="#br0" timeOffset="-189446.03">19818 10205 1102 0,'36'13'375'0,"20"11"-354"16,1 7-12-16,2 12-7 16,-9 11 6-16,-7 12-16 15,-3 9 0-15</inkml:trace>
  <inkml:trace contextRef="#ctx0" brushRef="#br0" timeOffset="-189014.21">20227 11001 1078 0,'-16'40'551'15,"17"-2"-210"-15,46-19-181 16,30-13-63-16,54-30-182 15,17-22-130-15,36-34 136 16</inkml:trace>
  <inkml:trace contextRef="#ctx0" brushRef="#br0" timeOffset="-188098.85">19655 10418 1122 0,'2'-14'406'0,"27"-2"-356"16,5-4-15-16,14-3-25 16,6 0-4-16,10 2 0 15,0 4-1 1,-2 7-5-16,-12 10-2 15,-18 19-2-15,-12 7 2 16,-14 26 15-16,-16 8 12 0,-8 17 25 16,-8 7 9-16,-5 6-7 15,4 1-10-15,0 3-23 16,7-4-10-16,2 2-9 16,9-5 0-16,0-9 1 15,6-3-1-15,2-13 1 0,-7-11 0 16,0-16 5-16,-8-10-3 15,-11-15-32 1,-6-8-37-16,-12-16-86 0,-2-8-38 16,-5-16-56-16,9-3 157 15,27-9 47-15</inkml:trace>
  <inkml:trace contextRef="#ctx0" brushRef="#br0" timeOffset="-187875.74">20505 10629 784 0,'8'-1'379'16,"2"1"-41"-16,2-5-300 16,1 1-6-16,5-1-17 15,6-6-9-15,5 1-7 16,0-3-6-16,7 1-51 15,-10 1-33-15,4 2-69 16,-3 3-43-16,-3-2 135 16</inkml:trace>
  <inkml:trace contextRef="#ctx0" brushRef="#br0" timeOffset="-187274.72">21190 10455 1282 0,'22'-6'443'15,"0"2"-418"-15,-5 9-10 16,-11 9-11-16,-6 8-2 0,-8 19-1 16,1 2-1-16,-1 16 0 15,0 1 2-15,4 3-2 16,-4 1 3-16,5-14 1 15,2-9 1-15,1-21 2 16,0-9-3-16,0-12 8 16,-2-10 2-1,2-21-3-15,0-12 4 0,0-20-10 32,3-8-3-32,0-5 3 0,5-2-6 0,7 2 3 15,7 7-2-15,8 19 2 16,8 11 1-16,2 28-6 15,-3 8 3-15,-3 18-5 16,-7 9 0-16,-14 12 2 16,-9 9-1-16,-12 5 2 0,-1 1 5 15,-17-1-2 1,2-8 2-16,1-7 1 0,-6-8-3 16,12-14 2-16,9-5 2 15,5-7-5-15,8-1 2 0,13-9 1 16,-1 2-4-1,22-9 3 1,-2 8-3-16,3 12-2 0,-3 4 0 0,-16 20-4 16,-8 5 1-16,-21 14 5 15,-8 7-1-15,-28 7 2 16,-6-2-2 0,-19 0-24-16,-6-6-24 0,4-14-61 15,4-5-44-15,19-24-77 16,18-17 136-16</inkml:trace>
  <inkml:trace contextRef="#ctx0" brushRef="#br0" timeOffset="-187005.09">21788 10912 1426 0,'7'17'506'0,"5"4"-418"16,4 11-76-16,-1 4-5 15,-8 11-8-15,6 4 3 16,-7 7-33-16,0-6-5 16,-5-5-27-16,1-9-31 0,-1-18-34 15,3-8-58-15,12-28-72 16,-10-18 150-16</inkml:trace>
  <inkml:trace contextRef="#ctx0" brushRef="#br0" timeOffset="-186678.65">22141 10337 1228 0,'11'14'462'0,"3"16"-329"15,1 5-112-15,-11 15-10 16,-3 3-6-16,-2 2 0 0,0-1-2 16,8-11-3-16,3-4 0 15,9-14-2-15,5-10 0 16,9-12 22-16,8-11 13 16,-1-18 13-16,5-7 4 15,-12-14-16-15,-11-1-12 16,-14-4-11-16,-10 2-1 0,-13 8-5 15,-14 6-2 1,8 18-1-16,-11 9-3 0,1 16-7 16,13 10-2-16,-3 10-8 15,23 6-10-15,18 0-17 16,11-4-31-16,21-11-112 16,-4-9-67-1,10-18 153-15</inkml:trace>
  <inkml:trace contextRef="#ctx0" brushRef="#br0" timeOffset="-186330.9">23043 10186 735 0,'-2'4'368'0,"-3"-5"-42"0,2 1-252 16,1 0-32-16,1-1-6 15,-14 1-22-15,-44 7-7 16,24-3-2-16,5 8 11 16,0 3 31-16,4 2 0 15,8 10-1-15,9 5-12 16,0 14-25-16,12 11-4 16,-3 15-3 30,0 11 0-46,1 11-3 0,-1 7 2 0,2 2-2 0,-3-8-1 0,3-6 3 0,-1-11-2 0,11-21 1 16,-1-11-1-16,8-27-28 16,11-10-24-16,3-19-86 15,11-13-67-15,0-22 129 16</inkml:trace>
  <inkml:trace contextRef="#ctx0" brushRef="#br0" timeOffset="-185881.21">23092 10451 1240 0,'2'0'437'0,"8"3"-382"16,-2 11-25-16,1 7 3 15,-1 15-5-15,0 8-7 16,-5 12-6-16,-1 4-5 15,-2 1 4-15,-4 1 15 16,3-14 25-16,-3-5 8 0,2-18 6 16,2-10-15-16,0-9-27 15,1-5-2 1,-1-13-11-16,-1-9-1 0,2-15-3 16,5-7-2-16,8-2-14 15,2-2 7-15,8 5 1 16,2 6-5-16,2 9 5 15,-2 13-1-15,-6 11-5 16,2 3-1-16,-11 16-2 16,0 2-5-16,-11 11-2 15,-3 5 0-15,-12-1 2 16,1-2 5-16,2-5 4 16,2-5 5-16,10-4 4 15,-3-4-10-15,12-9-2 0,8-4-11 16,16-16-74-1,5-6-36-15,15-10-161 0,-6-3 91 16,0-5 105-16</inkml:trace>
  <inkml:trace contextRef="#ctx0" brushRef="#br0" timeOffset="-185714.56">23826 10501 880 0,'1'22'399'16,"19"-7"-120"-16,-10 1-240 0,4-6-40 16,13-9-37-16,2-4-95 15,9-8-49-15,2-5 105 16</inkml:trace>
  <inkml:trace contextRef="#ctx0" brushRef="#br0" timeOffset="-185481.15">24126 10364 459 0,'-3'16'254'0,"1"2"5"0,5 2-139 16,5 6-27-16,3 2-21 15,4 7-38-15,-2 5-9 16,-1 9 2-1,-2 5-4-15,-5-6-37 0,0-4-18 16,0-13-68-16,0-11-44 0,4-18 93 16</inkml:trace>
  <inkml:trace contextRef="#ctx0" brushRef="#br0" timeOffset="-185278.27">24502 10050 1042 0,'46'19'432'0,"24"16"-258"15,13 14-92-15,9 13-19 16,-3 12-23-16,-18 9-15 16,-15 6-11-16,-38 9-31 15,-23 4-30-15,-59 10-85 16,-32 1-54-1,-79 11 112-15</inkml:trace>
  <inkml:trace contextRef="#ctx0" brushRef="#br0" timeOffset="-183948.17">21537 10977 664 0,'-19'12'322'16,"11"0"-160"-16,8 3-50 0,6 3-22 15,9 16-32-15,7 6 2 16,6 16 4-16,-2 8-11 16,-2 25-15-1,-6 18-10-15,-11 24-12 47,-1 14-2-47,-15 7 1 0,-6-8-2 0,-12 6 5 0,-2-5-2 0,-6-7-1 0,-8-1 3 16,0-26-11-16,4-17 1 15,6-32-45-15,9-13-35 16,5-30-101-16,-3-10-78 0,-1-30 156 16</inkml:trace>
  <inkml:trace contextRef="#ctx0" brushRef="#br0" timeOffset="-183651.67">21049 12551 970 0,'1'7'354'0,"21"2"-280"15,-8 4-31-15,3 17-20 16,2 7-9-16,-4 13-13 0,6 10-1 15,-2 3 0 1,-3 1 0-16,2-9 2 16,-3-6-2-16,6-21 28 0,3-10 28 15,12-21 39-15,8-10 25 16,23-26-28-16,10-9-19 16,1-9-48-16,0 1-31 15,-21 16-79-15,-17 11-41 0,-17 18-92 16,-14 11-49-16,-25 17 175 15</inkml:trace>
  <inkml:trace contextRef="#ctx0" brushRef="#br0" timeOffset="-183114.92">19930 13706 609 0,'-12'-6'281'0,"7"4"-111"0,1 0-16 15,6 4-52-15,-2-2-22 16,0 0-33-16,14 3-10 15,15 0-4-15,34-8-7 16,-27-11-5-16,-1-5-2 16,-4-16 15-16,3-4 7 0,-2-9 7 15,-4-5 5 17,-8-2-17-1,-9-2-9-31,-14 4-15 0,-14 5-11 0,-14 15 1 0,-6 10 3 0,-24 26-5 0,0 13 0 0,-1 22 0 15,6 9 0-15,27 10 1 16,7 8-3-16,19 3 2 16,4 1-2-16,13 6 0 15,7-4 2-15,6-1-2 16,9 0 0-16,-13-11 5 16,2-2-2-1,-19-5 0-15,-8-4-2 0,-10-2 0 16,-12-7 1-16,-6-6-2 0,-6-7-14 15,-2-14-65-15,-1-7-30 16,8-16-92-16,2-3 253 16,19-16-62-16</inkml:trace>
  <inkml:trace contextRef="#ctx0" brushRef="#br0" timeOffset="-182691.24">20389 13934 822 0,'-5'7'368'0,"5"-7"-102"16,3-1-236-16,1 1-19 16,-4 0-2-16,0 0-5 15,0 0 0-15,8 25 2 16,13 37 6-16,-7-25 17 15,2 0 3-15,9-5-5 16,3-9-3-16,5-12-5 16,-2-7 0-16,-5-19 6 15,-4-8-3-15,-3-13-8 16,0-5-2-16,-7-5-8 16,-5 5 3-16,-7 4-2 15,-13 4 1-15,-10 14-2 0,0 7-4 16,-9 12 1-16,8 8-2 15,11 13-3-15,-3 8 1 16,18 5-2-16,6 0-6 16,11-6-14-16,12-6-14 15,5-12-39-15,2-8-35 16,7-15-99-16,-5-10 134 16</inkml:trace>
  <inkml:trace contextRef="#ctx0" brushRef="#br0" timeOffset="-182323.13">20948 13758 1091 0,'2'6'392'0,"2"-1"-329"16,-6 4-28-16,16 6-30 15,-5 5 0-15,0 8-4 16,5 0 2-16,2 0-1 15,-3-2-2-15,7-7-3 16,-1-3 8-16,2-16 38 0,4-6 22 16,-2-17 22-16,8-7-4 15,-10-14-35 1,6-6-22 0,-10-2-18-16,-6-1 1 0,-6 11-8 0,-14 8 7 15,-9 16-8-15,1 11-5 16,-5 19-1-16,1 8-6 15,0 15 7-15,2 5-5 16,10 4 6-16,12-6 2 16,17-8-19-16,8-9-11 0,12-15-51 15,1-10-31-15,10-21-109 16,-3-12-164 0,7-18 254-16</inkml:trace>
  <inkml:trace contextRef="#ctx0" brushRef="#br0" timeOffset="-181952.49">21859 13203 1183 0,'1'-13'437'15,"-3"-8"-358"-15,0 1-28 16,-8 0-40-16,-8 1-11 15,-6 6-3 1,-10 4 2-16,5 9 7 0,-1 4 21 16,5 11 23-16,4 5-6 15,9 11-3-15,3 10-14 16,7 9-21-16,2 8 10 16,3 9-8 15,1 5 3-31,1 7 10 15,2 8-4-15,-1 0 22 0,2-9 4 0,1-16-9 0,2-12-4 0,4-24-24 16,3-4-10-16,1-18-17 16,2-7-17-16,1-18-56 15,1-8-46 1,0-14-93-16,-1-9-54 0,-2-7 179 16</inkml:trace>
  <inkml:trace contextRef="#ctx0" brushRef="#br0" timeOffset="-181639.82">21860 13445 745 0,'9'-1'352'0,"13"-3"-90"16,6-5-207-16,10-2-16 16,0 1 4-16,-5 3 11 15,-2 4-3 1,-9 3-2-16,-8 14-17 0,-10 3-14 15,-11 10 13 1,-9 8 2-16,-9 5 21 0,0 1 2 0,-9-1 2 16,6-5 9-16,6-11-23 15,12-5-7 1,22-10-28-16,6-9-13 16,19-9-8-16,8-8-12 0,3-17-78 15,9-1-70-15,-2-6-137 16,-4-4 177-16</inkml:trace>
  <inkml:trace contextRef="#ctx0" brushRef="#br0" timeOffset="-181360.53">22222 13257 733 0,'-12'-8'353'0,"8"0"-92"16,4-5-196-16,4 8-46 15,4 1-5-15,4 4 22 16,2 1 23-16,8 7 38 0,2 2 10 16,5 7 3-16,-1 0-16 15,4 11-47-15,-10 0-9 16,-9 7-27 0,1 5-4-16,-14 2 9 15,10 5 2-15,6 2 2 0,-7 0-10 0,-4 2-2 16,-7 2-8-16,-21 3 2 15,-7 5 7-15,-32 7-25 16,-36 12-41-16,-87 22-187 16,-72 17 162-16</inkml:trace>
  <inkml:trace contextRef="#ctx0" brushRef="#br0" timeOffset="-173011.99">11243 13459 640 0,'-31'10'304'0,"7"-2"-138"16,8-6-40-16,7-2-13 0,4-3-13 15,2 1-16 1,2-3-25-16,1 4-10 16,0 0-25-16,0 0-6 15,0 0-16-15,2 0-3 16,19 1-5-16,31 10 0 0,-23 13 6 16,-1 4-2-16,4 6 2 15,-2 2 0-15,0-3 0 16,-7-6 0-16,-6-4 2 15,-5-9 1-15,-9-9 4 16,5-4 9-16,-6-17 7 16,0-7-1-16,7-22 0 15,3-8-7-15,1-14-12 16,11-3 0-16,5-1-3 0,-1 1-1 16,11 10-2-16,1 13 1 15,-1 22 0 1,-1 12 1-16,4 23 0 0,-6 9 0 15,-4 23-2-15,3 12 2 16,-24 13 2-16,-4 3 0 16,-11-1 2-16,-11-8-1 15,8-8-2-15,2-5 0 16,1-12 2-16,12-6 0 0,9-15-2 16,1-6-3-16,19-17-1 15,-6-8-4 1,8-14-38-16,6-6-31 0,-5-5-94 15,4 1-48-15,-3 1 133 16</inkml:trace>
  <inkml:trace contextRef="#ctx0" brushRef="#br0" timeOffset="-172655.47">12483 13112 695 0,'2'-27'320'0,"-2"1"-142"16,-4 1-36-16,-10 5-67 15,10 3-26-15,-12 3-36 16,-3 3-7-16,1 3-7 0,-12 4-4 16,1 10 1-1,-2 1 0-15,-2 8 5 0,2-2 3 16,8 0-1 0,4 1 2-16,10 5-7 0,7 5-4 15,6 11 3-15,10 5-1 16,7 12 9-16,3 6 2 0,4 2 1 15,-5 2-1 1,-10 1-9-16,2-3 0 0,-5 7-3 16,-7-4 1-16,6 3 7 15,-4-6 1-15,-1-13-2 16,6-7 2-16,6-17-6 16,-5-7-10-16,13-13-64 15,-1-4-39-15,2-12-69 16,5-5 16-16,-8-20 103 15</inkml:trace>
  <inkml:trace contextRef="#ctx0" brushRef="#br0" timeOffset="-172143.83">12522 13166 806 0,'-12'-7'324'0,"9"6"-228"0,3 1-8 16,1 10-65-16,6 6-14 16,-1 18-9-16,3 7 0 15,1 11 0-15,-1 2 0 16,-3-3-1-16,1-3 0 16,-4-8 3-16,-1-3-2 0,-4-12 3 15,0-5-1-15,-5-11 5 16,3-3 12-1,0-11 6-15,-1-5 3 0,4-15-9 16,4-6-7-16,7-15-10 16,3-4-1-16,6-1-1 31,1 2-3-15,1 9 0-16,-1 7 1 0,1 18-1 0,-7 7 1 0,0 16-6 15,-3 8-1-15,-10 12 2 16,0 6 0-16,-9 3 10 15,-7 1 3-15,-7-3-5 16,-3-3 2-16,-5-5-3 16,3-2 1-16,7-11 6 0,6-3 0 15,17-7-1-15,7-7-4 16,11-2-2-16,10-1-5 16,13-3-1-16,10 1 1 15,15 0-28-15,-8-2-37 16,1-1-105-16,-13-1 109 15</inkml:trace>
  <inkml:trace contextRef="#ctx0" brushRef="#br0" timeOffset="-171964.91">13000 13320 818 0,'-1'-1'285'0,"1"-4"-251"16,1-15-13-16,61-30-19 16,-21 33-1-16,6 3-15 15,2-1-39-15,-5 4 33 16</inkml:trace>
  <inkml:trace contextRef="#ctx0" brushRef="#br0" timeOffset="-171637.11">13205 13119 854 0,'0'0'358'0,"0"-1"-219"15,23-5-82-15,32-13-23 0,-33 19-29 16,-7 2-12-16,1 11-14 15,-14 8-4-15,-5 6 9 16,1 6 6 0,-20 4 10-16,4 4 3 15,2-6 7-15,-5-1 2 16,9-11 7 0,4-6 2-16,11-6-14 0,6-4-3 15,12-5-9-15,13-4 0 0,3-9-8 16,4-6-20-16,6-8-62 15,-7-1-44-15,-3-3 78 16</inkml:trace>
  <inkml:trace contextRef="#ctx0" brushRef="#br0" timeOffset="-171359.13">13406 13040 890 0,'4'-11'331'16,"10"0"-257"-16,4 1-28 16,8 7-40-16,-1 3-3 0,0 10-10 15,2 10 3-15,-4 16 1 16,-2 10-2 0,-8 24 5-16,-3 5 0 0,-10 4 2 15,-6 0 1-15,-5-12 1 16,-4-4 0-16,-2-9 0 15,-1-5 0-15,0-17-6 16,-2-9-22-16,-1-20-93 16,1-14 39-16,-4-21 24 15</inkml:trace>
  <inkml:trace contextRef="#ctx0" brushRef="#br0" timeOffset="-171146.07">13785 13115 884 0,'33'-11'328'0,"9"0"-273"16,-3-4-31-16,3 0-7 15,-15 7-49-15,-6 2-37 16,-5 7-65-16,-6 6-21 0,-10 4 89 15</inkml:trace>
  <inkml:trace contextRef="#ctx0" brushRef="#br0" timeOffset="-170983.6">13770 13382 958 0,'63'-10'350'0,"6"-7"-317"0,-3-6-97 0,-15-4 28 15</inkml:trace>
  <inkml:trace contextRef="#ctx0" brushRef="#br0" timeOffset="-170612.07">14437 13014 970 0,'-12'-7'372'16,"-1"2"-276"-16,0 3-36 15,1 6-48-15,-1 9-8 16,-2 16-8-16,9 7 5 16,1 15-5-16,5 8-3 0,11-1 3 15,2-2-2-15,8-15-1 16,-2-15 1-16,5-17 0 15,-2-13 3-15,8-24 19 16,-1-10 11-16,1-23 21 16,-4-8 0-16,-8-1-13 15,-7 3-10-15,-12 7-24 16,-8 9-3-16,-8 12-4 16,-3 12-4-16,-2 23-7 15,-1 13-1-15,3 25-6 16,1 5 7-16,12 10 6 15,6 1 3-15,18-9-13 0,7-3-29 16,17-12-61-16,8-10-40 16,9-16 87-16</inkml:trace>
  <inkml:trace contextRef="#ctx0" brushRef="#br0" timeOffset="-170223.09">15094 12875 850 0,'-6'0'332'0,"0"-2"-240"0,-2-4-30 0,-8 2-49 0,-5 0-10 15,-4 4-2-15,1 0-1 0,0 4-1 16,0 3 1-16,1 3 14 15,3 5 14-15,5 10 19 16,1 0 2-16,13 13-8 16,-4 9-9-16,7 14-18 31,6 7 0-31,-7 20-7 0,3 4-1 0,-1-1-1 0,0-5-2 16,1-17 1-16,5-5-1 15,2-16 3 1,1-5-3-16,2-10 0 15,2-10 0-15,2-10-10 0,4-6-14 16,5-15-59-16,1-5-45 16,5-19-88-16,0-12 126 15</inkml:trace>
  <inkml:trace contextRef="#ctx0" brushRef="#br0" timeOffset="-169732.01">15119 13071 869 0,'8'5'320'0,"9"6"-256"16,1 6-26-16,-9 7-19 15,0 3-12-15,-7 9-3 16,-1 4 0-16,-1-1-2 15,-9-1 1-15,2-3 0 16,-10-4-3-16,5-9 0 16,3-6 3-16,1-11 7 0,6-4 10 15,-1-5 6-15,2-5 5 16,0-9-3-16,2-1-12 16,8-12-7-1,7-2-2-15,1 5-7 31,3-4 4-31,1 10-7 0,-10 10-1 0,4 6-7 0,0 10 1 0,-13 16 6 16,6 3-2-16,-7 9 7 16,-9 4 1-1,5-5 1-15,-1-3-2 0,-7-1 3 16,0-8 2-16,1-4 2 16,-2-2 3-16,7-6 3 15,10-2-3-15,10-1-3 16,4 0 0 15,10-4-8-31,1-2-2 0,-1 1-13 0,3-4-27 0,4-1-75 16,-3 0-49-16,-1-7 94 15</inkml:trace>
  <inkml:trace contextRef="#ctx0" brushRef="#br0" timeOffset="-169525.94">15713 13268 873 0,'-5'4'329'15,"8"4"-255"-15,1-4-31 16,20-3-45-16,6-3-2 16,2-13 0-16,10-3-7 0,0 1-35 15,-8-1-42-15,0 2 51 16</inkml:trace>
  <inkml:trace contextRef="#ctx0" brushRef="#br0" timeOffset="-169211.17">16068 13064 809 0,'-13'0'332'0,"5"0"-223"16,4 0-28-16,5 0-64 15,2 0-14-15,-3 0-4 16,8 0-1-16,16 1 2 16,38 5 2-16,-26 1 3 15,-6 6 2-15,3 3-6 16,-15 1 0-16,-18 10 0 0,6 2-1 16,-16 4 4-16,-6 5 0 15,-3 3-1-15,-2-4 2 16,-3-1 11-16,3-7 2 15,19-15 0-15,2-4-5 16,14-10-13-16,13-7-11 0,15-10-27 16,3-8-16-16,8-12-70 15,1-4 322 1,-17-4-175-16</inkml:trace>
  <inkml:trace contextRef="#ctx0" brushRef="#br0" timeOffset="-168855.09">16305 12902 875 0,'1'-9'367'16,"10"0"-224"-16,3-1-94 15,3 0-23-15,4 10-25 16,1 5 3-16,-2 16 0 15,-1 9 2-15,-1 7 0 0,-2 7 0 16,-3 6 3-16,-2 4 6 16,-2 11 13-16,0 1 1 15,3 1 10-15,0 1-4 16,3-7-5-16,1-1 3 16,-8 1-5-16,-3-2-4 15,-6-7-4-15,-9-5-7 0,-7-11-7 16,1-5-2-16,-13-12-10 15,1-3-12 1,-4-8-59-16,-3-8-29 0,0-12-74 16,1-8-45-16,-9-12 146 15</inkml:trace>
  <inkml:trace contextRef="#ctx0" brushRef="#br0" timeOffset="-168570.85">16789 13283 910 0,'-6'10'331'0,"5"-1"-270"0,1-3-23 15,6-1-33-15,4-3-5 16,7-1-3-1,6 2 0-15,1-4 8 0,4 0 0 16,4-5-47-16,0-3-46 16,-2-1-173-16,-8-3 164 0</inkml:trace>
  <inkml:trace contextRef="#ctx0" brushRef="#br0" timeOffset="-168155.92">17256 13170 996 0,'9'5'389'16,"-2"0"-273"-16,7 7-89 16,1 6-9-16,-11 14-34 15,3 7-11-15,-3 12-10 16,-1 3 1-16,4 0 18 15,2-4 16-15,4-12 24 0,4-7 9 16,6-16 7-16,1-7-1 16,4-16-9-1,3-7 0-15,0-14-9 0,3-10-2 16,0-7-7-16,-11-4-9 16,-4-7 5-16,-6 4-2 15,-11 6-2-15,-9 5 1 16,-5 14 1-16,-2 6-1 15,-9 12-3-15,8 6-6 0,-2 12-14 16,0 5-4-16,8 11-2 16,7 6 2-16,11-3 3 15,4 1 6-15,21-7 1 16,-1-3 1-16,11-10 5 16,2-5 1-16,-5-9-42 15,2-8-33-15,-16-6-95 16,-1-6 103-16</inkml:trace>
  <inkml:trace contextRef="#ctx0" brushRef="#br0" timeOffset="-167753.03">17182 13037 602 0,'7'4'294'0,"6"-5"-73"16,10-8-108-16,11-8-41 15,-3-9-25-15,-3-7-11 16,3 0 6-16,-4 0 14 15,-5 2 5-15,-2 9-10 16,-6 6-1-16,-6 7-18 16,-2 7-6-16,-1 9-12 15,3 6-6-15,3 17-3 16,5 8-2-16,3 2-2 16,4 0 1-16,10-6 0 15,0-4 1 1,4-6-24-1,-7 0-28 1,-7-7-73-16,-2-5-60 16,-8-8 110-16</inkml:trace>
  <inkml:trace contextRef="#ctx0" brushRef="#br0" timeOffset="-167232.85">18321 12970 755 0,'-5'-6'341'15,"-3"-1"-192"-15,-7 0-53 16,-6 5-15-16,-8 1-43 16,0 0-5-16,-3 9-14 15,-7-4-9-15,12 10-9 16,-3 3-9-16,1 0 2 16,11 5 6-16,-4 3 11 15,8 5 11-15,7 8 7 16,6 7-1-16,2 3-2 62,4 9-2-62,5-2-5 0,-1 0-2 0,-7 3-7 0,-2-5-5 0,-4 2-3 0,-3 1-1 0,-1-2 3 0,0 0-1 16,0-6-3-16,1-4 5 0,10-13-3 16,6-9 2-1,8-12-2-15,10-7-5 16,11-5-5-16,3-7-8 0,4-2-28 15,-4-2-23-15,-5-3-70 16,-3-2-35-16,-8-1-140 16,-2-1 196-1</inkml:trace>
  <inkml:trace contextRef="#ctx0" brushRef="#br0" timeOffset="-166670.83">18355 13118 828 0,'10'-7'323'0,"-6"4"-230"0,-2 3-15 16,-2 13-27-16,-3 5-13 15,-2 16-15-15,-3 6-4 16,0 6-18-16,0 7-1 16,2-4 8-16,0-1 3 0,-2-6 8 15,4-7 5-15,-1-9 6 16,2-6 1-16,2-9-12 16,0-7-2-16,-1-8-11 15,-1-12-2-15,3-7 1 16,-1-7 0-16,7-6-4 15,4 2-1-15,-1-2 1 16,5 6-1-16,1 8 0 16,0 1 0-16,3 15-2 15,4 1-3-15,-2 6-2 16,2 9 3-16,-7 6 1 16,-3 2 2-16,-12 10 1 15,-6-1-3-15,-7 1 0 0,-8 1 5 16,-4-2 9-16,2 0 0 15,3-6 4 1,5-4-3-16,5-8-11 16,8-4-3-16,2-3-1 0,10 3-3 15,7-6 5-15,5-4-2 16,11 1-24-16,3-6-24 16,7 6-61-16,-6-2-33 15,0-4 221-15,-1 1-88 16</inkml:trace>
  <inkml:trace contextRef="#ctx0" brushRef="#br0" timeOffset="-166437.17">18676 13362 638 0,'1'6'254'0,"0"-4"-175"0,12 5-22 0,35 13-29 0,-21-23-15 0,-4-3-8 15,-3 2-7-15,-4-5-62 0,-1 2-32 16,-5-2 50 0</inkml:trace>
  <inkml:trace contextRef="#ctx0" brushRef="#br0" timeOffset="-166106.03">18830 13205 749 0,'0'-1'290'15,"11"-10"-212"-15,41-26-12 0,-19 25-24 16,-5 3-11-16,5 5-6 15,-4 2-6-15,-10 6-8 16,-8 6-9-16,-6 12 3 16,-7 4 4-16,-14 9 11 15,0 4 16-15,-15-2 8 16,3 0 10-16,5-3-3 16,4-3-9-16,9-7-10 15,4-6-9-15,9-8-15 16,5-2-6-16,14-7-6 15,2-2-6-15,16-11-14 0,2-2-29 16,-2-13-81-16,3 1-57 16,-11-8 110-1</inkml:trace>
  <inkml:trace contextRef="#ctx0" brushRef="#br0" timeOffset="-165743.91">19079 12826 661 0,'21'8'284'0,"4"0"-148"16,-1 1-64-16,-2 8-40 15,-4 4-16-15,-10 6-12 16,-2 3 1-16,1 1 1 15,-6-2 6-15,0 3 21 16,2 1 7-16,-3 0 12 16,2 3-1-16,2 1-15 15,4 5-6-15,2-2-13 16,1 2-4-16,-2-2-10 16,5-4 0-16,-6 4-4 15,-1-2 0-15,-6-2 1 0,-6 3-1 16,-13-4-4-16,-10 4-25 15,-37 6-101-15,-23 9 93 16</inkml:trace>
  <inkml:trace contextRef="#ctx0" brushRef="#br0" timeOffset="-161820.02">17387 13960 136 0,'-1'8'50'0,"0"-5"62"16,3-2 30-16,-2-7 47 15,0 5 19-15,0 0-63 16,-1 0-7-16,1 0-3 16,-1 0-5-16,1 0-27 15,0 0-32-15,0 0-38 16,0 1-13-16,2 10-20 15,5 19 9-15,12 63-5 16,-8-40-4-16,10-5 1 16,-4-8 2-16,5-14-11 0,-2-3-23 15,-3-11-92-15,-5-3-72 16,-10-12 116 0</inkml:trace>
  <inkml:trace contextRef="#ctx0" brushRef="#br0" timeOffset="-161539.12">17236 14250 732 0,'11'19'247'16,"13"3"-235"-16,-1-2-10 15,2-1 2-15,7-4-2 16,-6-4 0-1,6-11 0-15,2-6 0 16,2-11 13-16,5-7 11 16,6-4 27-16,3-5 14 0,-6-4 10 15,-2-2-7-15,-12 3-19 16,-7 3-14-16,-5 10-23 16,-6 9-2-16,-8 6-46 15,-3 6-50-15,-13 3-223 0,2 3 198 16</inkml:trace>
  <inkml:trace contextRef="#ctx0" brushRef="#br0" timeOffset="-160525.89">17870 14308 613 0,'3'3'260'0,"0"-2"-134"16,4 2-90-16,1-1-35 0,2 0 1 15,1 0 1 1,0 0 0-16,3-2 0 0,-2-3 8 16,5-3 25-16,0-1 14 15,4-3 22 1,-4-6 4-16,-2-4-20 0,3-6-14 16,-7-6-21-16,-3 1-5 15,-5-4-6 1,-9 2-3-16,-9 1-3 15,-1 4-4-15,-10 10-2 0,0 4 2 16,0 11 3-16,2 5-1 0,4 10-2 16,-2 6 0-16,0 11-3 15,5 6-1 1,0 2 2-16,10 2 0 0,7-4 1 16,1-5-1-16,6-1 1 15,2-5-2-15,4-1 5 16,3-2 3-16,-4 0-3 15,-4-3 2-15,-4 5-5 16,-3 4 1-16,-6-3 0 16,0 4-2-16,-7-1 0 15,-6-1-2-15,0-2 7 16,-2-5 3-16,2-6-5 0,3-8-4 16,5-6-44-16,4-5-34 15,6-13-168-15,0-1 158 16</inkml:trace>
  <inkml:trace contextRef="#ctx0" brushRef="#br0" timeOffset="-160124.85">18110 14312 803 0,'1'11'323'0,"-1"0"-209"15,0 2-69-15,1 8-41 16,-3 3-3-16,2 6-1 16,5-1-1-16,5-3 1 15,3-3 1-15,2-6 0 16,-1-3 0-16,-2-3-1 16,5-2 2-16,1-8-1 15,-3-2 1-15,5-10 11 16,-7-2 4-16,-2-5 7 15,0 0 0-15,-7-1-11 16,2 2-2-16,-7-6-6 0,-2 1-1 16,-5 2 0-16,-3 3-5 15,-1 8-1-15,1 4 2 16,3 5-3 0,0 2 3-16,5 5-4 0,0 6-6 15,4 6 5-15,7 1-4 16,7-2-1-16,4-3-20 0,4-9-49 15,-4-6-27 1,1-6-144-16,-2-8 160 0</inkml:trace>
  <inkml:trace contextRef="#ctx0" brushRef="#br0" timeOffset="-159762.06">18434 14305 869 0,'2'6'323'0,"2"5"-256"16,2 2-31-16,-1 7-28 15,0 2 2-15,2 6-8 16,0 0-2-16,4 6 0 16,3-1-2-16,2-5 2 15,3-3 0-15,1-14 0 0,2-7 2 16,3-14 25-16,-1-7 10 15,-1-10 7-15,-4-4-1 16,-7-5-25 0,-2-1-8-1,-9 4 0-15,-1 1-7 16,-11 7 2-16,-2 5 0 0,2 8-8 0,-4 4 3 0,0 11-12 16,0 5-10-16,-2 9-16 15,4 5-9 1,9-3-24-16,4 1-12 0,5-4-37 15,8-8-21-15,-4-3 93 16</inkml:trace>
  <inkml:trace contextRef="#ctx0" brushRef="#br0" timeOffset="-159297.17">18794 14000 655 0,'7'-12'253'15,"-2"-3"-195"-15,-5 3-20 16,-6 0-24-16,-6 3-10 15,-6 8-3-15,-3 1-3 16,-2 8 7-16,-2-2 10 0,2 4 13 16,2 1 6-16,5 3-1 15,6 5-9-15,2 4-15 16,6 4-4-16,7 7-5 16,2 5 1-1,3 1 2-15,2-1 3 0,-1 0 6 16,0-2 4-16,5-2 4 15,-2 3-3-15,-2-1-5 16,-1-1-1-16,-5 0-2 16,2-1-3-16,-2 0 0 15,1-7-2-15,1-8-4 16,0-10 0-16,3-16-25 16,2-5-26-16,2-13-79 15,2-5-146-15,-3-8 184 0</inkml:trace>
  <inkml:trace contextRef="#ctx0" brushRef="#br0" timeOffset="-158964.1">18877 14139 905 0,'-1'0'315'0,"1"0"-266"0,0 0-47 15,7 2 3-15,11-4-2 16,25-9-1-16,-22 2 0 16,-4 4-2-16,-7 5 0 15,-1 4-6-15,-9 6 4 16,-3 6 2-16,-7 8 1 16,-3 3 3-16,-3 2 5 15,3-2 8-15,1-7 8 16,6 1 0-16,4-6-2 15,2-4-9 1,8-2-11-16,4-3-1 0,7-5-8 16,1-1-17-16,6-6-61 15,-1-7-60-15,-13-11 85 16</inkml:trace>
  <inkml:trace contextRef="#ctx0" brushRef="#br0" timeOffset="-158702.2">19031 13918 791 0,'9'7'293'0,"10"3"-223"16,4 6-51-16,-4 9-8 16,4 7-2-16,0 14 0 15,-8 5 2-15,1 13 10 16,-4 3 4-16,-9 1-4 15,-2 1 0-15,-5 2-14 16,-8 0-4-16,-3-11-1 16,1-9-8-16,4-28-66 15,0-14-53-15,-4-22 76 16</inkml:trace>
  <inkml:trace contextRef="#ctx0" brushRef="#br0" timeOffset="-158103.89">19345 14155 797 0,'-29'36'327'0,"22"-27"-222"15,5-4-46-15,-3 6-47 0,2-2-8 0,1 4-1 16,0 2-3-16,2 5 0 15,1 6 0-15,4 3 1 16,-1 8 4-16,3 2 2 16,2-1 0-16,0 0 4 0,3-7 5 15,5-12 8 1,-2-6-3-16,3-8-1 0,-3-6 3 16,4-14 7 15,3-6 10-16,3-13 0-15,-2-9-4 0,-1-4-11 0,-4 1-11 0,-5-2-7 0,-8 8-2 16,-5 7-6-16,-7 4 4 16,-5 14 2-16,1 5-4 15,-4 6 0-15,3 7-5 16,-3 3-4-16,3 5 8 0,2 6-4 16,0 3 1-16,13 2 0 15,1-1 2-15,8-3-3 16,0-5 0-16,7-1-1 15,3-3-8-15,6-3-23 16,4-4-11-16,0-6-60 16,-1-3-48-16,-8-5 103 15</inkml:trace>
  <inkml:trace contextRef="#ctx0" brushRef="#br0" timeOffset="-157705.09">19828 14215 768 0,'1'9'283'0,"1"-4"-210"16,-4 0-59-16,-3 0-2 16,-1 3-6-16,-7 0-4 15,1 0 0-15,-5-3-2 16,3-3 4-16,1 2 15 0,0-4 28 15,1 3 7-15,2 0 6 16,1-2-11 0,5 5-22-1,0 3-11-15,3 10-8 0,0 5-6 0,3 6-3 16,4 3 1-16,-1 0 0 16,4 2 1-16,1-5 3 15,0 1 1-15,5-4 1 16,-1-2-3-16,3-3-1 15,-3 0-3-15,2-6 1 16,3-3-4-16,1-7-2 16,1-7-11-16,2-6-28 15,3-2-19-15,2-7-74 16,-2-3 11-16,0-10 74 16</inkml:trace>
  <inkml:trace contextRef="#ctx0" brushRef="#br0" timeOffset="-157184.42">20028 14305 844 0,'-4'5'319'16,"2"3"-246"-16,-1-2-41 15,-2 9-27-15,3 1-5 0,2 7 0 16,1 3 2-16,1 3 0 15,-1 0 3-15,0-5 4 16,0-2 0-16,3-7 0 16,1-7-4-16,-1-4-1 15,-4-3 2-15,5-3 1 16,-6 0 6 0,1 1-1-16,0 0-2 0,0-7-7 15,2-10-4-15,2-25-3 16,5 26-2-16,3 5 3 15,3-2 1-15,12 0 2 32,-7 2 1-32,6 1-1 0,-3 7 0 0,-4 4 3 0,-2 1-3 15,-4 3-2-15,-1 4 0 16,-5 0-3-16,-1 2 5 16,-4 0 3-1,-2-4 5-15,-1 4 3 16,-1-1-1-16,1-1 1 0,1 3-4 15,3-5-6-15,4 3-3 0,7-4 0 16,1-1-1-16,7 0 2 16,1-4 5-16,5-2-1 15,2-3-3 1,5-1-40-16,-1-3-38 0,-1-2-83 16,-4-3-180-16,3-6 230 15</inkml:trace>
  <inkml:trace contextRef="#ctx0" brushRef="#br0" timeOffset="-156985.14">20646 14343 635 0,'-1'3'243'0,"1"-2"-168"16,3 3-31-16,-3-4-16 15,0 0-6-15,0 0-13 16,10 1-7-16,6 2-11 0,29 6-11 15,-23-8-18-15,-4 0-15 16,2-4-96-16,-2-2 102 16</inkml:trace>
  <inkml:trace contextRef="#ctx0" brushRef="#br0" timeOffset="-156765.08">20807 14238 799 0,'5'44'337'0,"-1"-28"-208"0,8 3-59 0,-2 2-42 16,3 3-19-16,0 2-6 16,-5 2-5-16,-4 1-24 15,0-6-13-15,-4-6-25 16,4-6-15-16,-3-10-26 15,-3-2-20-15,4-16 81 16</inkml:trace>
  <inkml:trace contextRef="#ctx0" brushRef="#br0" timeOffset="-156497.92">20893 14162 636 0,'0'-2'275'0,"0"2"-170"0,10 2-38 15,7 3-47-15,-5 1-9 0,10 3 14 16,2 1 9 0,-1 2 11-16,5 7 7 0,-3-2-6 15,-1 4-7-15,-6 1-19 16,-3-2-11-16,-8 4-5 16,-5 0-6-16,-7 0 6 15,-6 2-4-15,-7 1-1 16,-10 4 5-16,-12 0-20 15,-13 3-27-15,-27 4-105 16,-23 0 93-16</inkml:trace>
  <inkml:trace contextRef="#ctx0" brushRef="#br0" timeOffset="-136626.14">8002 14055 879 0,'-3'-10'340'16,"13"1"-232"-16,-4-5-43 16,-2 2-13-16,-1 3 6 15,-8 3-6-15,-1 2-20 16,-10-3-5-16,-5 0-17 15,-1 0-1-15,-9 0-1 16,0 2-8-16,-4-1 3 16,1 3 5-16,-5 0 15 0,-2 2 11 15,-5 3 10 17,-3 0 0-32,-2 11-11 0,-3 1-5 15,-2 9-14-15,1 5-6 0,1 3-4 0,5 7-4 16,5-1 1-16,3 2-2 15,2 3 0-15,7-5 1 16,-2 5-1-16,-4-2 1 0,8 4 1 16,-5 6 0-16,8 8-1 15,6 5 4 1,3 5 6-16,5-3 6 0,5-1 6 16,3-5 2-16,5-6-6 15,4-1-3-15,5-3-7 16,3 1-4-16,5-3-2 15,2 1-2-15,7 2 1 16,1 1-3-16,1 4 2 16,-2 1 0-16,-8 2 6 15,8 1 2-15,-8 1-3 16,4 0-1 0,3-3-2-16,-7-1-4 0,4-3 4 15,0-3-1-15,1-2-2 16,-1-3 4-16,2-3-2 15,2 0-1-15,3 3 0 16,2 0 0-16,6 0-1 0,-5-3 1 16,8 0 2-16,7-4-4 15,-6-1 2 1,9 1 1 0,-5-9-2-16,-2 2 1 0,9-8-3 0,1-3 1 0,13-3-1 15,1-2 0-15,3-3 2 16,-4 3-2-1,-8-8 3-15,-1 2 0 0,-1-2 0 16,5-2 3-16,4-4-3 16,9-4 4-16,0-15-3 15,-3-2-4-15,-1-13 1 16,-7-8-1-16,8 1 1 16,3-7 5-16,-1-4 1 15,-2 1 5-15,-6-10-2 16,-8-6 4-16,-3-4-1 15,-1-8-6-15,2-6 7 16,4-1-5-16,-7-11-5 16,-2-1 4-16,-8-4-7 15,-5 3 0-15,-6-2 4 16,-3 0 4-16,-10 8-4 0,-2-2 5 16,-9 9-4-16,-3 4-5 15,-10-1 4 1,-9 1 2-16,-9 2 3 0,-11-1-2 15,-1 6-3-15,-19 0 1 16,-13 2-2-16,0 6 1 16,-16 8-1-16,8 5-6 15,-4 10 0-15,-12 1 6 16,-4 7 7-16,-9 7 1 0,-12 10-2 16,-4 8-1-16,-14 17-7 15,-1 10-6-15,-21 25 6 16,-8 14 0-16,-23 32-12 15,-18 15-40-15,-12 18-223 16,-9 7 187-16</inkml:trace>
  <inkml:trace contextRef="#ctx0" brushRef="#br0" timeOffset="-135516.55">8434 15865 857 0,'-16'3'349'0,"10"1"-234"16,2-1-38-1,1 8-29-15,6 16-21 16,-1 9-16-16,10 17-7 16,-1 7 1-16,5 16-1 0,2 8 3 15,7 9-1-15,-5 1-5 16,8-12-5-16,-4-4 0 16,-5-15 1-16,7-9 3 15,-11-10-4-15,-5-12-24 0,-7-13-102 16,-13-4-50-16,-26-15 99 15</inkml:trace>
  <inkml:trace contextRef="#ctx0" brushRef="#br0" timeOffset="-135157">8265 16999 887 0,'17'2'295'0,"11"0"-289"0,5 0-1 15,8 8-1-15,9 5-2 16,10 11 2 0,2 7-2-16,2 4 0 0,-1-2-1 15,-4-15 2-15,2-16 31 16,-5-28 70-16,2-22 34 15,0-30 55-15,0-16-8 16,-3-16-49 0,-7-2-29-16,-13 9-62 0,-5 6-22 15,-15 12-16-15,-4 11-4 0,-8 18-2 16,-3 12-1-16,-3 17-30 16,-7 12-29-16,0 8-88 15,-1 9-70-15,-5 12-108 16,5 4 188-16</inkml:trace>
  <inkml:trace contextRef="#ctx0" brushRef="#br0" timeOffset="-134483.27">9047 17432 604 0,'0'0'230'0,"0"0"-160"15,-7 0-17-15,7 0-7 16,-4 0 6-16,0 3 1 16,4-3-7-1,0 0-21 1,2 21-6-16,-2 52 2 0,-5-15-2 0,1 18 17 16,4 2 1-16,1 1 0 15,-2 0-1-15,1-11 0 16,0-1 2-16,-2-12-5 15,4-8 2 17,-2-18-12-32,-2-11-5 15,7-16-4-15,-10-13 4 0,1-21 1 0,-2-9-1 16,-7-26-3-16,12-3-4 0,-4-13-7 0,2-2-2 16,6 3 1-16,-2 0-2 15,11 14-1 1,-5 6 3-16,12 16-4 0,-5 10 2 15,7 12 4-15,12 5-3 16,-4 8 1-16,6 1-6 16,-3 5 4-16,-5 6-1 15,-8 6-3-15,1 7 5 16,-8 4-4-16,-4 1 4 0,-6 7 3 16,-4 2-2-16,-10 7 1 15,-3 3-3-15,-4-4 3 16,-3-2-1-16,4-9-2 15,1-7 1-15,8-7-12 16,5-4-23-16,1-7-86 16,6-3-67-16,-1-9 107 15</inkml:trace>
  <inkml:trace contextRef="#ctx0" brushRef="#br0" timeOffset="-134021.02">9492 17276 834 0,'11'1'302'15,"1"-1"-230"-15,3 3-36 16,-2-1-11-16,-7 5-2 16,1 16-9-16,-1 5-2 15,-1 13-4-15,6 3-1 16,-6 9-4-16,-2 3 0 0,-3-2 17 15,0 3 6-15,1-7 11 16,-1-4 4 0,6-10 0-16,-6-11-4 15,2-14-4-15,0-8-4 0,-3-6-17 16,1-7 0-16,-3-19-9 16,1-4-2-1,2-21 6 1,-1-4-3-16,8-5 1 0,3 2-1 0,3 5-1 15,4 9 0-15,2 17-1 16,2 5-1-16,3 21-4 16,3 5 1-16,4 18 5 15,2 8-1-15,0 11 1 16,1 6-1-16,-6 3-6 0,-1 2 4 16,-6-6-2-1,2-3-4-15,-12-12-32 16,-8-5-25-16,-6-13-70 0,-17-8-52 15,-7-14 115-15</inkml:trace>
  <inkml:trace contextRef="#ctx0" brushRef="#br0" timeOffset="-133811.22">9641 17634 1090 0,'45'-4'393'0,"13"-8"-333"16,0-5-12-16,2-2-54 15,-4 0-58-15,-11 4-146 16,-10 2 134-16</inkml:trace>
  <inkml:trace contextRef="#ctx0" brushRef="#br0" timeOffset="-133459.75">10295 17110 1020 0,'2'-2'360'15,"-2"-3"-295"-15,-3 2-53 16,2 2-21-16,0 0-5 0,-7 1-7 16,-11 6-5-16,-30 27 13 15,27-5 7-15,6 4 15 16,2 2 10-16,7 4 11 16,2 1 5-16,7-2-5 15,5-1 1-15,4-5-11 16,3-6-2-16,6-3-3 15,3-3 0-15,4-5 3 16,1-1-5-16,0-11-3 16,-2-2-7-16,-1-7-56 15,-2-7-40-15,1-11-110 16,-18-2 119-16</inkml:trace>
  <inkml:trace contextRef="#ctx0" brushRef="#br0" timeOffset="-133097.99">10909 16738 917 0,'12'16'454'15,"-9"-13"-58"-15,-4 3-358 0,-7 1-80 16,-12 7-22-16,-12 1-23 15,-6 1-6 1,-3 2 26-16,8-4 21 0,-2 4 39 16,4-4 23-16,5-1 26 15,2 2 13-15,7 1 6 16,4 2-8-16,6 9-18 16,3-1-12-16,13 19-10 15,1 7-3-15,6 8 5 16,2 3 2-16,-6-14-3 15,3-2 0-15,-6-7-10 16,-2-5-1-16,-7-1-28 16,-7-7-41-16,-12-7-139 0,-7-5-169 15,-2-15 231-15</inkml:trace>
  <inkml:trace contextRef="#ctx0" brushRef="#br0" timeOffset="-132960.81">10848 17139 1435 0,'139'-62'541'15,"46"-53"-530"-15,6-31 23 0</inkml:trace>
  <inkml:trace contextRef="#ctx0" brushRef="#br0" timeOffset="-122501.79">11717 16371 752 0,'-10'-1'265'0,"-1"-3"-236"16,-3-1-7-16,-4 1-4 16,1-2 1-16,-4 0 5 15,5 3 4-15,-1-3 11 16,-1 2 4-16,-1 0 1 15,1 3 5-15,-4 10-3 16,-2 4-5-16,0 14-12 0,-2 4-6 16,5 8-5-16,3 2-3 15,9 5 5 1,-1 4 5-16,2 7 6 0,5 4 1 16,6 12 2-16,3-1-1 15,13-1-6-15,-7-3-4 16,5-8-3-16,-6-4-2 15,-3-8 9-15,0-2 2 16,3-7-1-16,0-7-5 0,-3-5-12 16,3-4-3-1,-6-4-5-15,2-2-1 0,4-1-2 16,1-3-2-16,2-6-11 16,7-5-8-16,-4-8-23 15,2-4-16-15,-1-11-59 16,1-8-36-16,3-11-82 15,-2-3 135-15</inkml:trace>
  <inkml:trace contextRef="#ctx0" brushRef="#br0" timeOffset="-122117.98">11757 16670 1341 0,'0'-9'7'0,"5"-1"-3"0,2-9 2 15,6 2 0-15,5 2 0 16,8 0-3-16,3 2 6 16,-4 5 2-16,12 2 0 15,-14 5 3-15,-1 4-1 0,-1 9-4 16,-15 1 3-16,0 13-2 15,-6 2 1-15,-6 7-2 16,-4 7-3 0,-4 0 2-16,4 1-1 0,-6 0 2 15,4-5-3-15,9-13-5 16,3-5-2-16,12-13 1 16,5-6 0-16,12-10 0 15,-4-10 3-15,7-10 2 16,-2-6-2-16,-2-8-27 15,-1 1-50 17,-4-1 71-32,-10-3-25 0</inkml:trace>
  <inkml:trace contextRef="#ctx0" brushRef="#br0" timeOffset="-121864.14">12103 16297 804 0,'-1'-6'353'0,"9"-3"-144"16,10-4-145-16,3-1-29 0,11 4-18 16,3 4-9-1,7 11-3 1,4 7-3-16,5 13 10 0,-8 10 2 16,0 15 7-16,-7 6 4 0,-20 7-6 15,-1 2-9-15,-19-2-8 16,-5 1-4-1,-5 1-6 1,-10-4-14-16,-8 1-45 0,-7-8-43 0,-18-10-117 16,2-8 138-16</inkml:trace>
  <inkml:trace contextRef="#ctx0" brushRef="#br0" timeOffset="-121604.22">11421 17818 1018 0,'9'-17'355'0,"21"-16"-323"15,10-3-26-15,10-1-14 16,-2 4-20 0,-7 10-46-16,-6 5-43 0,-13 8 74 15</inkml:trace>
  <inkml:trace contextRef="#ctx0" brushRef="#br0" timeOffset="-121385.2">11402 18192 958 0,'8'-14'346'0,"37"-15"-284"16,12-11-30-16,14-16-14 16,8 1-16-16,3-1-130 0,1 1 90 15</inkml:trace>
  <inkml:trace contextRef="#ctx0" brushRef="#br0" timeOffset="-120724.2">12272 17872 1110 0,'24'-8'417'0,"15"-5"-310"16,15-14-77-16,-2-6-11 16,4-8-51-16,-10-1-67 15,-15 1 68-15</inkml:trace>
  <inkml:trace contextRef="#ctx0" brushRef="#br0" timeOffset="-119928.25">13193 17453 922 0,'18'4'412'0,"8"-8"-178"15,11-4-169-15,0-9-102 16,3 3-92-16,-1-9 82 16</inkml:trace>
  <inkml:trace contextRef="#ctx0" brushRef="#br0" timeOffset="-119564.92">13634 16946 970 0,'-12'-11'370'16,"0"-6"-293"-16,1 6-28 15,-9 7-48-15,-1 4-4 16,-4 11-4-16,-7 5 3 0,1 9 8 16,1 6 7-16,2 10 20 15,3 1 16-15,17 5 22 16,6 4 3-16,0 9 3 16,11 2-12-16,0 8-17 15,3 6-11-15,6 4-20 16,-1 10-5-16,3 12-8 15,-3-2 0-15,8-4 2 16,-2-12-3-16,3-20 2 16,2-8-1-16,3-15-5 15,2-11 2-15,2-17-10 16,-4-21-28-16,0-25-107 16,-4-13-83-16,0-25 135 15</inkml:trace>
  <inkml:trace contextRef="#ctx0" brushRef="#br0" timeOffset="-119097.89">13601 17331 1024 0,'-3'8'428'0,"5"-7"-256"16,3-1-101-1,4 4-57-15,0 5-8 16,-1 13-2-16,0 7 1 16,1 12-3-16,-2 3 0 0,-4-2 3 15,1-2 0-15,-4-15 8 16,0-5 4-16,0-14 0 16,-1-1 3-16,-1-5-8 15,1-9-1-15,-1-15-5 16,1-9-5-16,0-16-7 15,1 1-4-15,0-2-3 16,2 1 7-16,6 3 2 16,1-1 4-16,12 11 1 15,2 6-1-15,6 14-1 16,7 11-1-16,0 12 3 16,4 12-2-16,-4 20 7 15,-2 11 3-15,-8 13 0 0,-7-3 0 16,-8 8-4-16,-8-6-3 15,-5-8-5-15,-2-3-11 16,-6-19-51-16,2-9-29 16,-3-20-95-16,-3-12-56 15,-3-28 159-15</inkml:trace>
  <inkml:trace contextRef="#ctx0" brushRef="#br0" timeOffset="-118698.16">14186 16950 1224 0,'16'10'443'0,"-6"-8"-375"16,-3 2-39-16,-11-1-49 15,-12 1-19-15,-4 4-19 16,-3 0-1-16,-2 3 35 15,2 0 17-15,-2 5 42 16,4-2 10-16,1 2-1 16,5 2 2-16,5-1-23 0,3 3-7 15,5 7-7-15,6 4-2 16,2 12-2 0,3 5 2-1,1 6 6 1,2 1 4-1,-1 7 8-15,3 0 6 0,-1 3 1 0,-3 6 4 16,2-1 3-16,-1-3-3 0,8-8-13 0,2-13-8 0,4-22-15 16,5-5-17-16,-1-24-29 15,-2-9-34 1,0-20-103-16,-6-17-58 16,-2-16 148-16</inkml:trace>
  <inkml:trace contextRef="#ctx0" brushRef="#br0" timeOffset="-118229.12">14297 17179 942 0,'-5'-2'424'0,"4"2"-225"16,4 0-60-16,-4 0-80 0,0 0-28 15,0 3-14-15,-6 21-11 16,5 40-4-16,21-18 1 15,-6 4 3-15,-7 4 9 16,7-6 8 0,-14-3-1-16,1-5-1 15,-1-9-8-15,-6-10-7 0,7-9 2 16,-3-11-4-16,13 1-1 0,-9-8-6 16,-2 0-1-16,1-12-3 15,0-6 1-15,9-9 5 16,2-2 1-16,11 5 1 15,-1-1 5-15,5 14-3 16,-1 1-3-16,-6 13 0 16,-1 6-4-16,-8 9-2 15,-4 8 0-15,-7 11-1 16,-8 1 1-16,-5 5 4 16,-3 0 2-16,-5-9 2 15,10-3 0-15,5-9-2 16,2-4 0-16,13-12-5 15,3-5-3-15,6-9-11 16,6-9-20-16,5-10-61 16,-1-5-47-16,-1-10-111 15,-5 0 152-15</inkml:trace>
  <inkml:trace contextRef="#ctx0" brushRef="#br0" timeOffset="-117911.1">14411 17047 940 0,'-15'-12'356'0,"14"-8"-283"15,5-2-38-15,11-2-40 16,3 2-2 0,4 7 5-16,1 1 3 0,0 12 10 15,2 5 2-15,6 13 10 16,0 7 4-16,0 11 5 15,-6 3 3-15,-5 10 7 16,-5 4 3-16,-5 11 3 47,3 2 4-47,-12 3-5 0,2-1-2 0,-7-8-14 0,-9-2-4 0,6-13-16 16,-8-6-14-16,2-16-54 15,4-7-30-15,-5-14-87 16,2-6-62-16,-1-16 156 0</inkml:trace>
  <inkml:trace contextRef="#ctx0" brushRef="#br0" timeOffset="-117697.65">15028 17232 1022 0,'16'21'439'15,"2"4"-256"-15,1 3-92 16,-7 11-55-16,-3 4-20 0,-11 12-8 16,-7 6-7-16,-11 3-26 15,-3 0-25-15,-4-15-78 16,-2-12-52-16,1-24 112 16</inkml:trace>
  <inkml:trace contextRef="#ctx0" brushRef="#br0" timeOffset="-117208.06">14628 18099 1207 0,'-3'7'474'0,"3"-5"-289"15,3-5-157-15,-2-1-25 16,-1 4-3-16,0-1 1 16,0 1 2-16,0 0 4 0,0 0-2 15,1 11 2 1,5 17 2-16,6 30-2 0,-11-31-2 16,1-2-3-16,0-7-2 15,-2-3 0-15,5-5-3 16,-3-3-2-1,-2-4-4-15,0-3-6 0,0-1-4 16,0 0 0-16,1-23 7 16,1-46 7-16,6 17 7 15,0-4 3-15,11-5-1 16,4 9 1 0,10 16-2-16,0 7-1 0,-4 22-4 15,4 9-1-15,-9 21-1 16,1 8 2-16,-4 15 5 15,-3 9 1-15,-8 2-1 16,-2 0-1-16,-1-9-1 0,-3-12 0 16,-3-18-44-16,2-5-39 15,-2-19-123-15,-1-13-59 16,0-23 163-16</inkml:trace>
  <inkml:trace contextRef="#ctx0" brushRef="#br0" timeOffset="-116783.1">15328 17681 955 0,'14'6'420'0,"-1"-5"-234"0,1-1-75 0,-5-3-71 16,-10 2-19-16,-7-1-9 15,-11-1-3-15,-8 4 0 16,-4 3-2-16,-8 7 1 15,0 4 7-15,-7 0 18 16,6 3 10-16,6-3 6 16,6-3-2-16,9 3-20 15,7 1-11-15,9 8-9 0,3 4-3 16,9 13 2-16,1 0-1 16,-3 6-4-16,4 2-1 15,-2 4 1 1,0 2-2-16,-2 3 8 0,0 3 0 15,3-3-5-15,-4-1 2 16,5-7-1-16,-2-10-4 16,3-17 2-16,2-6-1 15,5-13-4-15,7-6-1 0,5-6-7 16,-10-6-2-16,5-6-36 16,-1-2-30-1,0-8-90-15,9-3-45 0,-7-6 95 16,-8 2 37-16</inkml:trace>
  <inkml:trace contextRef="#ctx0" brushRef="#br0" timeOffset="-116273.73">15390 17873 968 0,'-3'0'412'0,"6"1"-242"0,-3-1-87 16,0 0-72-16,0 0-4 16,1 7-3-16,7 19-3 15,6 36 6-15,-13-19-5 16,0 3 14 0,0 3 12-16,-2-9 2 15,-4-10 5-15,-1-11-9 16,-2-9-12-16,-5-10-9 0,8 0-8 15,-6-7-12-15,3-9-2 0,3-12 0 16,-2-4 3-16,10-6 4 16,-1 7-4 15,6 1 0-31,9 4 3 0,3 1 6 16,2 1 4-16,-1 9 0 0,0 7-6 0,-9 8-9 15,-2 5-6-15,-3 9 2 16,-7 5 3-16,-6 7 13 15,0 6 7-15,-6 0 3 16,1-1 9-16,1-5 2 16,2-11 1-16,5-5-4 15,3-6-8-15,6-3-9 16,3 0-3-16,9-6-3 16,5-4 4-16,8-4-16 0,1-6-28 15,8-4-81-15,-2-1-63 16,-1-9 117-1</inkml:trace>
  <inkml:trace contextRef="#ctx0" brushRef="#br0" timeOffset="-116090.15">15797 17793 1141 0,'1'2'432'0,"10"5"-335"15,4-3-48 1,30 2-55 0,-27-16-11-16,-4 1-55 0,3-5-44 15,-4-1-80-15,1-2 79 0,-5-6 60 16</inkml:trace>
  <inkml:trace contextRef="#ctx0" brushRef="#br0" timeOffset="-115736.81">15945 17596 913 0,'9'2'357'0,"16"-2"-265"0,30-10-22 15,-27 0-31-15,-1 4 0 16,1 5 7-16,1 3-3 0,-10 9 4 15,8 2-6-15,-21 7-4 16,1 3 1 0,-11 3-6-16,-5 9-3 0,-5 1-6 15,-5 1-1-15,2 2-9 16,-2-10-3-16,7-3-5 16,9-9-1-16,6-9-10 15,2-3-9-15,9-9-12 16,2-2-5-16,8-12-18 15,1-3-14 1,7-11-67-16,-6-7-47 0,-5-8-224 16,-4 0 254-16</inkml:trace>
  <inkml:trace contextRef="#ctx0" brushRef="#br0" timeOffset="-115470.03">16159 17380 928 0,'4'7'351'16,"10"-5"-265"-16,4 1-41 15,9 5-24-15,1 0 5 16,8 8 11-16,0 4-1 0,-2 10 14 16,0 7 8-1,-4 6-5-15,-3 3-9 0,-10 7-23 16,-7 4-23-1,-11 6-9-15,-3 3-2 0,-14 1-32 16,-6-6-23-16,-6-18-42 16,0-9-49-16,-12-25 102 15</inkml:trace>
  <inkml:trace contextRef="#ctx0" brushRef="#br0" timeOffset="-115051.02">16244 16966 1031 0,'3'3'438'0,"3"-3"-165"15,2 1-259-15,-5 1-15 16,8 3-3-16,2 3 3 15,2 0 2-15,1 0 1 16,3 5 13 0,3 2 10-16,0 9 26 0,3 4 19 15,-1 3 4-15,1 0-10 0,1 0-12 16,-2 7-21-16,-6 4-11 16,-1 7 2-16,-4 5-8 15,-1 2 3 1,-3 4 0-16,3-2-1 0,-1 2-1 15,-1-1 0-15,6-1 4 16,-13 2 1-16,16-3 1 16,-8-1 2-16,-1-2-2 15,9-3-4-15,-23-3-4 16,4 1-2-16,-25 7-9 16,-18 11-7-16,-43 24-59 15,-45 12-62-15,-811 546 79 16</inkml:trace>
  <inkml:trace contextRef="#ctx0" brushRef="#br0" timeOffset="-111549.21">12321 17444 719 0,'-2'-14'297'16,"-4"-2"-172"-16,-8 3-16 15,1 7-16-15,-1 0-5 0,-9 52 7 94,11-23 32-94,1 1-67 0,-25 85 0 62,5 9-46-62,1 8 2 0,39-83-3 0,-1-6-10 0,2-6 0 0,4-7 0 0,0-15 0 0,8-8 1 0,1-14 18 0,3-9 9 16,3-7 12-16,4-5 5 0,-4 0-10 16,-8 3-11-1,-7 7-3-15,-10 9-7 0,-4 7 3 16,0 6 5-16,-6 5-8 16,2 2 1-16,-1 10-15 15,3 5-3-15,4-3 5 16,3 4-6-16,10-7 8 15,-2-4-5-15,-1-5-3 16,5-3 3-16,-4-7-10 16,6-1 6-16,3-9 3 15,-3-3 0-15,-2-7 11 16,-2-5 5-16,-3-2-8 16,-6 2 8-16,-6-3 2 15,-7 4-1-15,-13 3 4 16,-1 6-3-16,-12 15-11 15,-2 9-7-15,-2 19-23 0,3 10-17 16,10 2-47-16,3 1-39 16,21-7-87-16,0-10-47 15,21-12 155 1</inkml:trace>
  <inkml:trace contextRef="#ctx0" brushRef="#br0" timeOffset="-110768.23">12733 17726 790 0,'11'-6'368'15,"3"-4"-186"-15,-4-3-34 16,-3-2-28-16,-9-6-28 16,-5-4-7-16,0-5-22 0,-2-3 3 15,2-1 2 1,-4 0 1-16,0 1-13 0,1 6-13 16,-1 10-25-1,1 7-7-15,-5 11-8 0,2 4-4 16,-2 13-1-16,0 4-7 15,5 6-7-15,-1 3 11 16,1-4-6-16,6-4 10 16,4-9-2-16,8-7-7 15,3-6 10-15,4-3-1 0,6-8 0 16,2 0 3-16,10-3-7 16,-2 3-1-16,8 3 5 15,-4 5-4-15,-6 6 4 16,3 3 4-16,-12 6-6 15,-5 3 1-15,-4 3 3 16,-7-1-2-16,2-4 8 16,-2-2 1-1,5-10-1-15,-2-2 4 0,-1-7 1 16,3-8 12-16,-7-5 7 16,6-7 4-16,-4-5 6 15,2-2-5-15,-3 1 4 16,-6 1-5-16,-6 8-13 15,1 3-2-15,-6 4-13 0,6 5-1 16,-7 4-2-16,4 6-2 16,-3 8-7-1,-4 3-7-15,7 9 0 0,-1-1 1 16,6-3 0-16,10 2 5 16,0-5 4-16,2-4 0 15,10-1 0-15,-4-2 2 16,9-5 0-16,-1-2-3 15,2-2 2-15,-3 2 4 0,0 3-8 16,1 3 2-16,-5 7 4 16,-4 3-1-16,-1 8 2 15,2 3 1 1,-4 5-1-16,-2-3 1 0,-1-7-1 16,-2-2-2-16,6-8 0 15,-1-3-3-15,5-2-58 16,1-5-67-16,-2-8-172 15,3-9 181-15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5:12:11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9095 2255 800 0,'-26'-37'328'16,"1"3"-237"-16,7-1-1 15,-3-2 5-15,-4 4-18 16,7 3-6-16,-1 4-3 16,3 8-8-16,0 11-17 15,-7 6-6-15,3 18-24 16,-6 16-4-16,0 28-3 15,0 9 3-15,0 15 9 16,5 8 0-16,8 16 3 16,5 4-4-16,17 0-3 15,11-7 0-15,24-22-3 16,20-13-5-16,27-22 0 16,11-15-3-16,10-36-2 0,1-21 6 15,7-40 13-15,-1-19 12 16,-9-32 4-1,-10-9 1-15,-34-9-15 0,-16-5-11 16,-32 2-2-16,-18 3-4 16,-29 20-3-16,-22 15 6 15,-28 42-5-15,-11 20-3 16,-24 38-5-16,1 15-9 0,8 29-20 16,0 8-20-16,31 9-66 15,8 1-45 1,33-6-72-16,24-3-32 0,41-20 171 15</inkml:trace>
  <inkml:trace contextRef="#ctx0" brushRef="#br0" timeOffset="259.68">9392 1818 944 0,'-16'-16'351'0,"12"22"-277"16,3 7 13-16,0 26-2 16,7 18 1-16,4 43-9 0,-4 20-5 15,3 39-25-15,-4 22-13 16,-1 22-13-16,4 10-5 16,2-7-11-16,3-14 0 15,5-35-20-15,8-25-28 16,2-36-102-16,-5-22-72 15,9-46 128-15</inkml:trace>
  <inkml:trace contextRef="#ctx0" brushRef="#br0" timeOffset="624.76">10010 2951 802 0,'-16'0'339'15,"4"11"-172"-15,7 23-81 16,-2 12 7-16,7 17-2 16,1 4-4-16,10 7-39 15,21-2-12-15,4 0-18 16,7-5-7-16,0-18-4 16,-6-10 4-16,1-26 4 15,2-9 4-15,-3-25 2 16,-1-13-2-16,-11-20-6 15,-3-8-1-15,-24-11-4 0,-18-3-3 16,-19-2-4-16,-8 5-2 16,0 25 1-16,8 12-4 15,12 31 4-15,2 17-3 16,16 23-2-16,6 6 4 16,18 6-9-16,13-4-5 0,22-15-39 15,9-5-30-15,15-18-70 16,7-6-50-16,-2-20 128 15</inkml:trace>
  <inkml:trace contextRef="#ctx0" brushRef="#br0" timeOffset="1012.47">10600 2834 986 0,'-3'14'347'0,"9"21"-304"16,6 13-8-16,-5 23 8 15,5 8-2-15,-2 1 3 16,2 0 0-16,3-17-13 0,8-9-4 16,7-16-14-16,1-15 6 15,9-26 4-15,5-14 6 16,5-34 10-16,3-9-9 15,-13-18-8-15,-7-8-8 16,-25 0-12-16,-17 3 1 0,-10 17 0 16,-22 16-2-16,-11 30 1 15,5 14-2 1,-4 34-1-16,12 17 1 0,18 21 0 16,9 5 2-16,31-9-2 15,20-11-5-15,35-30-29 16,16-16-29-16,4-28-81 15,2-13-47-15,-3-23 114 16</inkml:trace>
  <inkml:trace contextRef="#ctx0" brushRef="#br0" timeOffset="1450.35">12022 1717 932 0,'23'-55'349'15,"-8"8"-255"-15,-4 0 15 16,-27 6-9-16,-13 6-8 16,-16 8-27-16,-12 5-21 15,-10 12-15-15,4 6-8 0,3 13-5 16,5 11 0-16,14 22-4 15,1 16 0-15,9 27-4 16,4 12-3 0,7 17 4-16,1 5 3 0,8 11 8 15,8 1 7-15,11 4 3 16,3 0 6-16,5-7 9 16,-3 1 3-16,-2-3-4 15,3-5-6-15,2-24-13 16,2-10-11-16,0-32-2 15,2-14-9-15,7-19-2 16,2-14-2-16,12-26-24 16,16-16-17-16,7-27-73 0,4-15-66 15,7-18-123-15,-15-7 49 16,-7-10 139 0</inkml:trace>
  <inkml:trace contextRef="#ctx0" brushRef="#br0" timeOffset="1826.45">12079 2259 957 0,'-3'-5'344'0,"19"-4"-292"16,9-6-17-16,12-9 1 16,5 3 29-16,9 1 30 15,-7 5 12-15,-7 11-20 16,-7-1-26-16,-22 8-32 15,-6 4-6-15,-19 12-15 16,-18 7 3-16,-7 5-4 16,-1 2-5-16,11 0 5 15,12-2-6-15,14 0-1 16,12-5 1-16,20 1-2 16,8-4 0-16,18-1 3 15,-3 1 1-15,5 1 2 16,0 2-2-16,-17 10 1 15,-1 5 0-15,-33 11-1 0,-14 4 1 16,-46 6 1 0,-20 5-3-16,-25 3 1 15,-14 4-6-15,6-14-54 16,-3-14-42-16,22-41-156 0,23-31 159 16</inkml:trace>
  <inkml:trace contextRef="#ctx0" brushRef="#br0" timeOffset="2106.67">12735 1474 785 0,'26'-16'340'16,"-1"13"-204"-16,4 12-8 16,4 7-10-16,5 20-13 15,10 6-15-15,7 23-27 16,5 8-16-16,9 13-27 15,-3 8-6-15,15 14-5 16,-1 5 7-16,-5 5 15 16,-2 5 6-16,-24 5-4 15,-11 4-7-15,-39 21-17 16,-25 12-3-16,-79 16-64 0,-45 19-76 16,-101 13 123-1,-60 19-41-15</inkml:trace>
  <inkml:trace contextRef="#ctx0" brushRef="#br0" timeOffset="2956.11">2078 4652 850 0,'-26'-22'330'0,"13"11"-235"0,4 7-2 16,9 13-52-16,4 14-12 15,9 29-27-15,5 24-2 16,15 26 4-16,5 6-1 16,13 10 5-16,8-4 5 15,-12-8 6-15,-8-8 7 0,-19-26 10 16,-22-12 8-16,-19-19 16 15,-12-13 9-15,-20-19-2 16,1-10-9-16,-4-22-15 16,1-13-18-16,13-22-13 15,8-17-3-15,17-27-7 16,16-12 0-16,22-20-2 16,10 0-2-16,22 14 4 15,14 17-3-15,18 33-1 16,4 21 1-16,-14 30-3 15,-15 15 3-15,-31 24-1 16,-12 14-1-16,-22 26 1 16,-13 7 0-16,-29 18 1 15,-15 0-10-15,-8-9-65 0,1-12-52 16,22-26-151 0,18-18 169-16</inkml:trace>
  <inkml:trace contextRef="#ctx0" brushRef="#br0" timeOffset="3316.71">2864 4468 642 0,'-11'8'274'0,"7"18"-155"16,-7 9 11-16,-9 21-11 16,10 13-17-16,12 19-18 15,5 7-18-15,21 9-23 16,-2 0-7-16,-11-12-10 15,5-8-3-15,-9-29-1 16,-3-15-1-16,-2-30-6 16,-5-15 8-16,1-37-5 15,2-18-3-15,0-33-3 16,-1-15-11-16,1-18-1 16,0-6 0-16,1 6 2 15,7 9 1-15,6 41-2 16,2 24 0-16,5 42-2 15,2 28-3-15,3 39 2 16,2 18-2-16,7 29 4 0,2 6 0 16,-6-5 1-1,8-13-23-15,-20-24-89 16,-11-15-62-16,-12-23 96 0</inkml:trace>
  <inkml:trace contextRef="#ctx0" brushRef="#br0" timeOffset="3483.9">2927 4929 928 0,'56'-39'314'0,"23"-14"-314"16,9-4-79-16,6-1 59 15</inkml:trace>
  <inkml:trace contextRef="#ctx0" brushRef="#br0" timeOffset="3748.96">3818 4372 983 0,'-30'-8'389'0,"-29"4"-291"0,24 18-11 16,-4 19-52-16,-4 11-14 16,15 17 6-16,8 4 6 15,16 5-3-15,9-3-2 16,22-13-7-16,11-7-9 0,24-25-7 16,9-13 2-16,14-25-15 15,-1-18-32 1,-6-21-151-16,-4-14-3 0,3-20 95 15</inkml:trace>
  <inkml:trace contextRef="#ctx0" brushRef="#br0" timeOffset="4027.53">4496 3853 907 0,'-13'-2'364'0,"-3"1"-238"15,-2 0-5-15,-10 5-13 0,-9 2-28 16,-2 11-33-16,-7 2-18 16,1 8-21-1,5 7-2-15,5 4 5 0,10 7 4 16,14 8 8-16,10 2 0 16,14 9-3-16,6 2-4 15,8 2-4 1,3-5-5-16,-5-5-2 15,0-6-4-15,-15-13-62 0,-6-6-72 0,-10-22 233 16,0-9-120-16</inkml:trace>
  <inkml:trace contextRef="#ctx0" brushRef="#br0" timeOffset="4170.42">4270 4386 581 0,'61'3'251'0,"6"-10"-89"16,11-10-151-16,21-8-36 16,2-7 70-16,7-5-40 15</inkml:trace>
  <inkml:trace contextRef="#ctx0" brushRef="#br0" timeOffset="4777.64">5459 4339 812 0,'-24'-8'356'0,"1"-5"-225"16,1-9 17-16,0-2-33 16,0-1-40-16,-4 2-20 0,1 8-28 15,-7 4-9 1,8 9-1-16,0 3 0 15,12 14-5-15,9 4-1 0,8 7-7 16,14 1-3-16,2-5 1 16,3 1 0-16,-3-7 0 15,-2-4-2-15,1-6 0 16,-4-5 1-16,0-8-1 16,-3-7 3-16,-4-5 0 15,-4-4-1-15,-4-2 6 16,-1 2 5-16,-2 0 5 15,1 7 4-15,-2 9-2 16,1 3-5-16,5 10-5 16,-1 0-8-16,10 7-4 0,8 2 1 15,10-5 0 1,5-5 1-16,10-12 3 0,6-5 1 16,-1-14-5-16,5-7 1 15,-10-12-1-15,-8-6 1 16,-12-7 5-16,-13-2 1 15,-21 2-4-15,-10 3-1 16,-16 1-1-16,-7 5-1 0,5 6 3 16,2 10-2-16,13 20-4 15,10 8 0-15,15 17 2 16,12 8 1-16,18 20 1 16,9 9 1-16,6 16-4 15,-3 6 3 1,-9-7 2-16,-6-6-8 0,-10-17-70 15,-2-11-55-15,-8-15-132 16,-10-6 414-16,-7-10-155 16</inkml:trace>
  <inkml:trace contextRef="#ctx0" brushRef="#br0" timeOffset="5094.78">5396 4093 813 0,'54'-33'276'0,"43"-13"-303"0,7-2-38 16</inkml:trace>
  <inkml:trace contextRef="#ctx0" brushRef="#br0" timeOffset="6035.55">4377 6132 1235 0,'-1415'2219'432'0,"1433"-2243"-333"0,5-21-190 0,18-32 41 16,6-33 17-16,4-15 37 0,7-25 50 15,8-16 12-15,4-21 17 16,-8-11-2 0,-12-2-27-16,-16 5-15 0,-24 23-23 15,-13 19-5-15,-20 36-7 16,-12 29 2-16,-17 49-5 16,-11 29-3-16,-7 51-2 15,5 28-1-15,14 52 3 16,17 6 2-16,29 34 1 15,19 3 1-15,41-19-1 16,12-1-1-16,28-42 2 16,5-24 1-16,5-33 1 15,14-19-1-15,-7-42 0 16,-5-20 3-16,-17-33 12 16,-19-12 7-16,-17-14-5 15,-17 0 1-15,-25 6-13 0,-14 8-7 16,-27 22 11-16,0 15-9 15,-14 31-2-15,-1 19 8 16,4 36-15-16,-2 14 10 16,18 18 0-16,11 4-6 15,17-10 3-15,14-8-1 0,11-26-3 16,3-14-4-16,12-25 8 16,1-11-3-1,9-23 1-15,1-13 3 0,-3-9 0 16,-12-1-1-16,-20 7 1 15,-16 8 5-15,-29 13-7 16,-3 6-2-16,-16 15 3 16,2 5-7-16,8 15 3 15,3 6 2-15,10 7 4 16,8 5-2-16,14 3-3 16,7 0 7-16,19-3-12 15,10-2 3-15,22-9 4 16,8-9-8-16,7-13 13 15,-1-6 0-15,-8-14-4 16,-6-3 7-16,2-7-5 16,-3-2-2-16,-7 2 6 0,-7 4 0 15,-18 5 4-15,-13 6 2 16,-15 3 3-16,-13 2-3 16,-17 11 1-16,-5 2-4 15,-8 14-8-15,7 6 0 16,8 6-2-16,10 7 2 15,8 4-2-15,9-1-5 16,13-1 3-16,5-7-6 16,21-13 3-16,8-8 6 0,10-20-7 15,6-9 4-15,-7-10 9 16,-7-3-7-16,-16-7 3 16,-11 1-2-1,-12 1 0-15,-5 3 9 0,-8 12 7 16,0 9 6-16,-2 11-3 15,2 6-4-15,6 18-10 16,0 5-2-16,12 28 1 16,7 8-9-16,7 21 3 15,7 12 2-15,0 9 1 16,2 9 6-16,0 4-3 16,-5-2-8-16,-12 2 1 15,-6-5 1-15,-19-6 1 0,-8-5 1 16,-12-17-3-16,-6-11 2 15,-7-27-44-15,-4-15-34 16,-3-39-118 0,4-20-79-16,11-41 173 0</inkml:trace>
  <inkml:trace contextRef="#ctx0" brushRef="#br0" timeOffset="6433.61">5429 6142 525 0,'8'-36'331'0,"0"8"-24"0,-4 6-123 0,0 2-23 0,4-1-70 0,3 1-22 0,8-2-39 16,4 2-5-16,3 6 5 16,2 5 2-16,0 11-1 15,5 7-4-15,-6 11-12 16,1 1-2-16,-11 9-4 15,-11 3-1-15,-2 7-1 16,0 6-3-16,0-2 1 16,8 3 1-16,9-12 1 0,0-5 3 15,17-12 4-15,0-7 7 16,6-8 10 0,8-3-3-16,9 0-6 0,-3-1-2 15,-8 3-14-15,-11 5 4 16,-30 12-2-16,-12 14-7 15,-46 27 12-15,-19 12-11 16,-34 20-18-16,-25 2-32 16,-1-2-102-16,-9-4-50 0,7-17-112 15,8-7 178-15</inkml:trace>
  <inkml:trace contextRef="#ctx0" brushRef="#br0" timeOffset="6812.43">2920 9298 1160 0,'-3'15'398'0,"54"-35"-388"0,23-18-5 15,66-43 14-15,21-16 11 16,70-38 29 31,33-17 9-47,37-30 2 0,25-15 0 0,10-6 1 15,-16 0-6-15,-18 17-13 0,-25 12-17 0,-50 25-20 0,-20 25-7 0,-80 46-3 16,-34 27 3-16,-78 47-41 16,-30 19-36-1,-72 31-128-15,-29 19-95 0,-49 28 178 16</inkml:trace>
  <inkml:trace contextRef="#ctx0" brushRef="#br0" timeOffset="7023.61">3565 8661 1727 0,'147'-129'582'0,"111"-37"-618"0,48-14-56 0,33-12-92 0,31 1-94 0,-18 6 180 0</inkml:trace>
  <inkml:trace contextRef="#ctx0" brushRef="#br0" timeOffset="20945.25">11843 5486 647 0,'-53'-3'301'0,"41"-8"-134"16,5-1-69-16,2-2-10 16,3 3-9-16,-4 2-6 15,6 8-16 1,2 1-16-16,5 12-25 0,1 7 0 15,2 16 9-15,-3 12 8 0,5 23 11 16,4 12 5-16,1 6 2 31,12-2 5-31,2-10-10 0,2-9-9 0,10-10-12 16,-6-9-14-16,-3-14-2 16,1-9-7-16,-5-22 2 15,-1-11 3-15,6-28 4 16,4-13 2-16,5-20 0 15,10-8-1-15,-5-11-7 16,-9-5 3-16,-18 1 0 16,-17 0-4-16,-15 15-2 15,0 12 0-15,-8 22-1 16,-7 16 1-16,-8 31-2 16,-3 15 0-16,4 26-5 0,5 8 4 15,16 11 5-15,11 3-1 16,23-9-3-1,13-1-1 1,20-20-4-16,7-11 0 0,4-21 3 0,-1-15-8 16,-5-17-60-16,-4-5-54 15,-10-1-132-15,-11 1 354 16,-33 6-118-16</inkml:trace>
  <inkml:trace contextRef="#ctx0" brushRef="#br0" timeOffset="21965.53">13219 5349 504 0,'2'-23'234'0,"-2"-5"-65"16,0-4-65-16,0-10-2 16,4-2-1-16,-1-1-19 15,3 5-13-15,-1 6-17 16,-7 4-9-16,-1 13-6 16,-6 2-4-16,0 12-12 15,-1 4 2-15,-3 9-8 16,-2 5 5-16,-3 13 4 15,-4 6 1-15,-1 10 11 32,1 6-5-32,6 4-2 0,1 3-4 0,5 3-13 0,4 0-1 15,1 9-2-15,2 1-4 16,4 4-1-16,6 3-3 16,-2-6 1-16,3-2 0 15,4-7-1-15,0-4 2 16,10-10-1-16,1-5 4 15,4-10 2-15,3-4-5 16,3-9 1-16,3-6-3 16,-1-8-4-16,-2-4 4 15,-7-8-4-15,-2-4-17 0,2-9-61 16,2-3-38-16,-1-7-118 16,-4-6 141-16</inkml:trace>
  <inkml:trace contextRef="#ctx0" brushRef="#br0" timeOffset="22474.56">13568 5270 786 0,'-1'-9'335'0,"3"6"-124"16,7 4-196-16,2 10 4 0,3 12 5 15,0 13 3 1,-2 7-4-16,-1 7-11 0,-1 1 2 16,-6 1 17-16,-2 0 11 15,0-2 13-15,-2-7-3 16,-1-14-7-16,1-5-9 16,-1-17-9-16,-1-4 2 15,2-5 7-15,-2 1 0 16,2-1-5-16,2-18-6 15,8-42-21-15,6 28 0 16,8-2-2 0,8-1-1-16,7 6 0 0,-3 6-2 0,-7 12 0 15,-18 8 1-15,-4 13 1 16,-3 9 0-16,-8 11 1 16,-2 5-1-16,-14 5-1 15,-6-1 2-15,4-6 0 16,3-2-2-16,7-10 1 15,8-4-1-15,4-9 1 16,5 0 0-16,23-7-1 16,4-3 0-16,8-1-3 15,8-2 3-15,-7 3-11 16,-2-2-17-16,-2 2-27 16,-5 1-23-16,-8-4-73 15,-6 0-55-15,-11-12 130 0</inkml:trace>
  <inkml:trace contextRef="#ctx0" brushRef="#br0" timeOffset="22789.61">14160 4849 920 0,'42'-33'338'0,"0"15"-271"15,-2 6 10 1,1 19 1-16,4 8-10 0,1 15-19 16,-2 10-12-16,-13 16-14 15,-2 10 0-15,-6 14-1 16,0 7-1-16,-10 7 2 16,-7 2-5-16,-5 5 9 15,-4 6 5-15,-10-3 1 16,-6-2-5-16,-12-14-14 15,-10-12-6-15,-18-8-33 16,-15-3-26-16,-21-11-96 0,-13-10-87 16,-14-22 146-16</inkml:trace>
  <inkml:trace contextRef="#ctx0" brushRef="#br0" timeOffset="23223.61">11471 4959 519 0,'-1'-1'225'0,"1"1"-69"15,0 0-71-15,0-1 30 16,10-3 4-16,2-3-24 16,39-38-9-16,-25 1-24 15,3-3-5-15,9-12 4 0,3 1-4 16,3 3-9-16,-1 7-11 15,-5 16-15-15,-7 6-5 16,-6 18-2-16,-2 8 0 16,2 18 1-16,6 12 2 15,5 24-2-15,2 11-1 16,0 9-7-16,0 4-3 16,-1-14-32-16,1-7-65 0,-5-17 62 15</inkml:trace>
  <inkml:trace contextRef="#ctx0" brushRef="#br0" timeOffset="23651.65">15443 5207 848 0,'3'-15'326'0,"18"-4"-228"16,9 6-63-16,20 1-15 16,8-1-10-16,8 8-3 15,6-2 0-15,-17 7-17 16,-10 2-31-16,-18 1-67 0,-12 5-36 15,-13-1 82-15</inkml:trace>
  <inkml:trace contextRef="#ctx0" brushRef="#br0" timeOffset="23792.51">15390 5516 657 0,'-19'12'282'0,"26"-9"-176"0,14-5 9 0,36-15-29 15,31-10-27-15,48-23-26 16,20-11-86-16,35-15 35 16</inkml:trace>
  <inkml:trace contextRef="#ctx0" brushRef="#br0" timeOffset="25808.59">17491 4572 635 0,'12'-19'223'15,"-5"2"-164"-15,-1 5 20 0,-1 1 27 16,-2 1-5-16,13 2-31 16,-2 0-22-16,-5 3-27 0,5 5-3 15,-11 9-7-15,12 5 6 16,4 15 12-1,-18 7 1-15,1 18-1 16,-11 4 1-16,-17 15-10 16,9-1 2-16,-15 4-2 0,-8-3-8 15,-5-9 5-15,1-2-6 16,-9-8 12-16,-8-5 5 16,2-12-3-16,-2-6 0 0,1-18-12 15,11-7-3-15,4-18-8 16,7-11-1-16,14-9 0 15,8-9-1-15,17-2 4 16,8 0-2-16,15 4 0 16,8 8 2-16,10 9-2 15,7 7 1-15,7 8-1 16,-7 7-1-16,3 13-1 16,-7 5 2-16,-7 18-2 15,2 3 0-15,-7 13 1 16,-1 1 2-16,-1 1 0 15,-3-2-2-15,3-10 1 0,1-3-2 16,0-14 0-16,1-7-3 16,-19-10-91-16,6-13-75 15,3-20 100-15</inkml:trace>
  <inkml:trace contextRef="#ctx0" brushRef="#br0" timeOffset="26105.56">17859 5190 835 0,'6'9'352'0,"5"10"-202"16,1 6-64-16,1 13-59 15,-2 7 10-15,-4 11 13 16,0 9 13-16,-3 10-15 15,-3-3-2-15,-3 0-5 16,-4-7-12-16,-3-11-7 16,-1-7-7-16,1-14-8 15,0-5-4-15,1-15-1 16,6-2 0-16,-1-11-11 16,2-7-27-16,2-11-97 15,3-11-76-15,1-19 119 0</inkml:trace>
  <inkml:trace contextRef="#ctx0" brushRef="#br0" timeOffset="26771.64">18714 4645 900 0,'-44'-6'311'0,"47"7"-268"15,-2-2 5-15,13 7 11 16,-12 7-2-16,5 15-25 15,6 14-8-15,-3 17-5 16,-2 8 0-16,1-2 17 16,0-3 6-16,1-16 10 0,4-5 1 15,8-10-17-15,3-7-7 16,9-11-14-16,0-7-8 16,9-18 0-16,3-8 0 15,1-16-2-15,-7-5 3 0,-6-8-3 16,-12-8 1-16,-11-6-1 15,-1-5-3-15,-20 4 1 16,-6 7-2-16,-16 20 2 16,-5 11 0-16,2 17 1 15,5 9 3-15,10 11-5 16,7 7-2-16,13 12-2 16,10 4 0-16,20 6 2 15,10-3 0-15,15-11-14 16,-3-7-36-16,9-14-100 15,-7-5-68-15,0-14 125 16</inkml:trace>
  <inkml:trace contextRef="#ctx0" brushRef="#br0" timeOffset="27237.62">20302 4295 775 0,'-2'-17'253'16,"-14"1"-254"-16,-8 2-6 0,-18 2 29 16,2 0 12-16,-4-1 23 15,-6 3 23-15,11-3 22 16,-14 5 5-16,5 2-5 15,8-3-20-15,2 6-35 16,12 0-8-16,3 6-22 16,2 4 0-16,5 15-6 15,0 7-8-15,9 20 3 16,-3 8-1-16,2 17 4 16,-2 7 4-16,-1 14 14 15,2 10 5-15,0 10 8 16,1 4 4-16,0 10 8 15,-4-1 1-15,7-8 4 0,-3-11-6 16,10-19-20-16,10-16-5 16,9-25-26-1,13-12 6-15,13-30-9 0,12-12-5 16,19-25 7-16,3-9-18 16,2-13-64-16,-8-1-39 15,-23-6-113 1,-4 0-65-16,-19-5 194 0</inkml:trace>
  <inkml:trace contextRef="#ctx0" brushRef="#br0" timeOffset="27728.81">20202 4572 937 0,'11'-10'318'0,"9"10"-287"15,-2 5 6-15,3 16 25 16,-3 10 7-16,-6 15-12 16,0 10-16-16,-12 9-17 15,-3-4 1-15,-3-7 22 16,-6-8 6-16,1-16 2 16,0-6 0-16,0-11-18 15,4-7-5-15,2-6-7 16,0-5-4-16,4-12-10 15,3-6-5-15,8-15-6 16,9-5-1 0,12-5 0-16,3 0 1 0,12 9-2 0,-2 3-1 15,1 16 3-15,-8 6-2 16,-15 14 1-16,-5 9-1 16,-15 14 2-16,-7 9-3 15,-21 14 4-15,-13 1 3 0,-12-3-3 16,1 0 3-16,10-14 1 15,11-2 0-15,17-11-5 16,12-5 0-16,25-7-2 16,13-2-3-16,32-3 4 15,5 0 3-15,7 0-2 16,-3-3 0-16,-18-1-18 16,-2-2-26-16,-15-6-78 15,1-3-79-15,-23-11 124 16</inkml:trace>
  <inkml:trace contextRef="#ctx0" brushRef="#br0" timeOffset="27961.88">21200 4630 1036 0,'31'9'357'15,"14"-6"-316"-15,10-3 10 16,10-1-6-16,5-3-7 0,-6-4-42 16,-10-1-34-16,-12-3-51 15,-11-4-48-15,2-4-69 16,0-4-113 0,-3-5 209-1</inkml:trace>
  <inkml:trace contextRef="#ctx0" brushRef="#br0" timeOffset="28184.87">21992 4181 951 0,'10'19'365'0,"8"14"-250"16,6 12-38-16,-1 19 26 15,-11 11-23-15,-6 10-32 16,-6 2-8-16,-6-3-32 15,-4-11-4-15,-2-20-30 16,1-15-19-16,6-38-80 0,-1-18-47 16,13-33-48-16,5-14-24 15,7-19 162-15</inkml:trace>
  <inkml:trace contextRef="#ctx0" brushRef="#br0" timeOffset="28473.62">22154 3856 611 0,'12'-21'300'0,"14"19"-48"16,5 7-135-16,20 16-10 16,2 10-7-16,12 12-30 15,2 7-12-15,-7 7-32 16,5 1-5-16,-10 8 4 16,0 1-3-16,4 11-5 15,-7 4-3-15,-4-7 1 16,3 1 4-16,-12-13 11 15,-3 0 6-15,-8 8-3 16,-11 1 0-16,-14 0-11 16,-8 0-5-16,-25-3-9 0,-12-4-2 15,-38 0-7 1,-14 0-15-16,-27-10-29 0,-16-8-22 16,2-18-71-16,7-16-48 15,35-32 117-15</inkml:trace>
  <inkml:trace contextRef="#ctx0" brushRef="#br0" timeOffset="28786.95">24306 3778 1369 0,'24'25'416'0,"-5"11"-412"15,-1 15-132-15,-13 16 122 16,-1 10 5-16,1 16 4 16,-6 4-3-16,0 11 1 15,-1 1 0-15,-17-9-1 16,3-10 0-16,-5-24-61 15,-7-10-39-15,5-29-104 0,-3-14 383 16,-5-31-162 0</inkml:trace>
  <inkml:trace contextRef="#ctx0" brushRef="#br0" timeOffset="28944.86">24054 4246 1132 0,'125'-21'383'0,"15"0"-364"0,24-3-19 16,10 2 2-16,-23 2-103 15,-1 0-69-15,-17-3 103 16</inkml:trace>
  <inkml:trace contextRef="#ctx0" brushRef="#br0" timeOffset="30053.26">26514 3738 492 0,'0'0'202'0,"0"0"-78"15,0 0-33-15,0 0 4 16,1 3-3-16,-1 26-35 0,-20 63-12 16,-11-18-1-16,-1 3-3 15,-7 6-5-15,-15-1 2 16,-2-2-3 0,-10 2-2 15,-6-8 5-31,11-9 3 0,-7-12 0 0,11-15 1 0,6-18-9 0,9-11-8 0,17-23-8 15,-3-11-9-15,23-26-2 16,7-8-6-16,13-7 1 16,15 4 0-1,1 20 2-15,-3 9 6 0,6 25 1 16,-3 10 2-16,2 24-2 16,1 15-4-16,-3 19 0 15,0 6 2-15,-2 4 0 16,-1-4 0-16,1 1-8 15,-2 0 0-15,-5-9 0 16,-4-6-1-16,-4-20-29 16,-7-11-66-16,12-24 23 15,-16-13 23-15</inkml:trace>
  <inkml:trace contextRef="#ctx0" brushRef="#br0" timeOffset="30437.86">26741 4616 1000 0,'4'10'333'0,"4"-7"-321"16,11-2 8-16,-2-6 11 15,7-4-3-15,5 0 2 16,-10-2 1-16,0 1 11 15,3 4 10-15,-7 5-10 16,-6 3-8-16,-5 12-24 16,-6 10-6-16,-11 11 4 15,-6 6 1-15,-10 13 7 16,-7-1 9-16,-5 4-1 16,1 0 4-16,10-15 8 15,-2-7-8-15,17-11-5 16,18-7-4-16,19-8-17 15,25-9-1-15,21-12-1 0,-4-8-15 16,13-8-58-16,3-5-36 16,-4-6-124-16,-13-5 233 15,2-16-33-15</inkml:trace>
  <inkml:trace contextRef="#ctx0" brushRef="#br0" timeOffset="30964.22">27964 3798 974 0,'9'-1'326'0,"-6"1"-309"15,-1 4 6-15,-6 7 9 16,-3 6 7-16,-1 18 2 15,-3 11 7-15,7 15 13 16,-1 6 5-16,10 3 2 16,6-3-7-16,12-10-10 15,11-5-7-15,19-18-12 0,10-10-4 16,3-23-9 0,1-12 0-16,1-27-8 0,-7-9-1 15,6-12-9 1,-2-5 0-1,-14-1 2-15,-23-5-2 16,-26 1 2-16,-9 4 0 0,-26 18-1 0,6 13 0 0,-7 29-1 16,-7 10 1-16,13 21 0 15,1 14-2 1,23 8 0-16,7-3 0 0,20 1-4 16,16-8 3-16,16-13-4 15,14-5-14-15,10-20-85 16,0-5-61-16,-7-20-120 62,-8-1 158-46</inkml:trace>
  <inkml:trace contextRef="#ctx0" brushRef="#br0" timeOffset="31337.59">29623 3654 692 0,'37'-13'287'0,"-22"2"-151"0,9-6-38 0,-13-3 9 0,-20-1-28 16,-9-12-18-16,2 3 1 16,-13-1 2-16,6 1 6 15,-6 9-8-15,-13 1-7 16,3 12-9-16,-1 4-10 0,8 12-15 15,2 9-6-15,6 21-10 16,7 5-1-16,6 17-4 16,7 4 1-16,5 13 4 15,-2 9 10-15,0 11 22 16,2 6 10-16,-3 0 4 16,4 1-8-1,-2-5-14-15,1-41-5 16,-1-28-9-16,1-1-3 0,11 69-7 15,2-18-2-15,13-29-9 16,-1-36 9-16,13-16-3 16,5-8-7-16,6-16-10 15,7-4-46-15,-16-11-95 16,-2 1-60-16,-15-7-94 16,-10-4 0-16,-6-5 199 15</inkml:trace>
  <inkml:trace contextRef="#ctx0" brushRef="#br0" timeOffset="31835.84">29797 3734 993 0,'16'8'353'16,"8"10"-309"-16,-5 15 0 15,-6 10 7-15,-1 13-10 16,-10 2-5-16,-3-1-10 15,-1-4 5-15,-7-10 17 16,3-3 6-16,0-6 10 16,-5-7-1-16,1-7-16 15,3-3-5-15,-1-12-11 16,6-1-12-16,3-4-3 16,-1-4-6-16,0 3-4 15,2-8-1-15,-1-20-1 16,52-44-2-16,-14 31-5 15,4 2-1-15,2 5-3 16,3 7 4-16,-7 7 4 16,-7 7 1-16,-10 13 3 0,-15 2-2 15,-6 14-6-15,-7 2 0 16,-11 9 2-16,-2 2 3 16,-3-2 1-16,-11 3 1 15,-2-5-4 1,-1-1 1-16,3-3 2 0,14-4-2 15,16-4 2-15,11-4-6 0,21-4-2 16,-1-2 3-16,16 1-5 16,8-2-1-16,-4-1-16 15,7 0-25 1,-6-4-73 0,-9-2-49-16,-9-10-103 0,-1-2 161 0</inkml:trace>
  <inkml:trace contextRef="#ctx0" brushRef="#br0" timeOffset="32052.5">30844 4009 998 0,'60'4'343'16,"15"0"-324"-16,-5-2-3 15,2-7-2-15,-12-3-7 16,-17-7-7-16,-2-2-25 16,-20-2-56-16,-7-2-50 15,-9-4 76-15</inkml:trace>
  <inkml:trace contextRef="#ctx0" brushRef="#br0" timeOffset="32409.62">31251 3665 771 0,'42'-12'351'16,"18"-2"-72"-16,12 1-276 15,-5 3 2-15,-1 1 8 16,-12 4-1-16,-13 7 1 15,-6 3 2-15,-15 11 1 16,-10 4 6-16,-7 11 11 16,-6 5 8-16,-11 10 7 0,-3 1 2 15,-4 3-4-15,-1 2-7 16,11-11-19-16,8 1-6 16,10-12-13-16,16-8-1 15,16-6-1-15,7-8-2 16,17-13-2-16,7-4-18 0,3-14-47 15,1-4-26-15,-16-6-72 16,-12-9-43-16,-23-9 140 16</inkml:trace>
  <inkml:trace contextRef="#ctx0" brushRef="#br0" timeOffset="32689.65">31982 2987 606 0,'63'-1'281'0,"-5"13"-16"15,14 10-194-15,9 20 27 16,-1 9 7-16,-10 11-28 16,5 8-16-16,-14 18-2 46,-6 9-1-46,-6 12-6 0,-15 6-1 0,-20 7-35 0,-7 3-6 0,-15 4-8 0,-6 2 0 16,-9-3-1-16,-15-1 0 16,-23 2 0-16,-19 1-5 15,-43-8-54-15,-35-6-71 16,-89-14 81-16</inkml:trace>
  <inkml:trace contextRef="#ctx0" brushRef="#br0" timeOffset="34523.58">11637 8092 619 0,'0'-1'278'16,"-1"0"-136"-16,0 0-43 16,-1 0-12-16,1 0-29 0,0 0-16 15,1 1-27-15,0 1-7 16,5 27 7-16,10 61 3 15,-3-15 10-15,4 10 2 16,7 4-1-16,5-7 1 16,2 0-9-16,7-8-6 15,9-14-5 1,-7 0 8 0,11-34 10-16,-4-11 9 15,-12-25 11-15,12-15 3 0,-15-24 4 0,3-13 1 0,-3-8-11 16,-7-2-13-16,-9-4-17 15,-5 4-6-15,-14 3-3 16,-2 7 0-16,-8 26 1 16,-5 10 0-16,-1 28-2 15,0 15 2-15,1 21-3 16,1 15-2-16,11 10-2 16,7 0 1-16,15-9-1 15,9-8 3-15,11-19 0 16,7-7 1-16,10-12-8 15,4-12-22-15,-12-13-112 0,1-8-75 16,-26-21 124-16</inkml:trace>
  <inkml:trace contextRef="#ctx0" brushRef="#br0" timeOffset="34891.49">11393 8019 846 0,'39'-48'285'0,"5"-1"-268"16,-3-7 9-16,-12-1 35 15,-2 2 20-15,7 0 20 16,-12 3 0-16,-2 2-21 15,-5 7-10-15,-2 5-13 16,-2 9-5-16,-4 12-15 16,1 8-10-16,6 15-17 15,2 13-9-15,17 22-2 16,3 11 1-16,9 14 3 16,2 1-2-16,-4 6 3 15,1-7-4-15,-7-2-9 0,-9-5-39 16,-8-19-162-16,-5-4 144 15</inkml:trace>
  <inkml:trace contextRef="#ctx0" brushRef="#br0" timeOffset="35366.83">13234 7661 1227 0,'-6'-3'-13'0,"-10"-8"-50"15,-2-7-12-15,-20 1 9 16,-3-2 14-16,5 4 78 15,-4 3 22-15,9 7 29 16,5 2 1-16,-8 11-2 16,19 8-8-16,3 9-21 15,-14 13-4-15,15 15-13 16,-7 8-6-16,0 26 0 16,25 6 1-16,-6 18-7 15,-6 12 3-15,6 11 7 16,-11 3 4-16,8 10-2 15,-1-5-1-15,-3-14 2 16,4-5-3-16,14-29 1 16,8-15 0-16,9-28-16 15,13-18-7-15,-2-33-6 16,5-19-2-16,15-25-32 0,-1-9-29 16,14-8-86-16,-8-1-48 15,-21-4 120 1</inkml:trace>
  <inkml:trace contextRef="#ctx0" brushRef="#br0" timeOffset="35818.07">13332 8014 924 0,'9'-25'336'0,"13"11"-246"0,-3 14-84 15,8 6 9-15,-1 25 18 16,-17 13 6-16,-3 19-1 16,5 7-3-16,-12 11-14 15,-1 3 1-15,-7-7 14 16,-1-8 1-16,1-22 5 16,-8-11-1-16,9-16-11 15,6-6-5-15,-5-14-12 0,6-8-6 16,7-18-7-16,0-11 3 15,16-16-1 1,8-5-3-16,-2-4 1 0,4 4 0 16,-3 8 2-16,-2 14 0 15,-11 21-1-15,-5 10-2 16,-10 19 0-16,-6 10-2 0,-12 17 0 16,-6 10 3-1,-5 9-1-15,-4-1 2 0,7-9 0 16,6-4 0-16,15-12 0 15,4-5-1-15,16-12-3 16,9-8 0 0,19-16-5-16,14-7-9 15,17-12-71-15,16-8-42 0,-6-4-108 16,-9-5 133-16</inkml:trace>
  <inkml:trace contextRef="#ctx0" brushRef="#br0" timeOffset="36111.53">13975 7810 810 0,'5'-3'290'0,"6"0"-231"15,1 3-20-15,-1 0 16 16,2-1 29-16,0 1 9 15,-2-1-10-15,0-2-7 16,-6 1 0-16,-1-2 8 16,-4 2 0-16,-1 1-6 0,-1 0-34 15,1 0-18-15,-3 0-19 16,-6 0-6 0,-4 0-69-16,-30-7-68 0,30 0-146 15,3 1 219-15,1-1-3 16</inkml:trace>
  <inkml:trace contextRef="#ctx0" brushRef="#br0" timeOffset="36378.65">13897 8341 647 0,'-23'35'339'0,"11"-11"-94"16,13-15-129-1,11-9-32-15,14-18-29 0,2-5-4 16,13-10 1-16,12 1-5 16,6 6-12-16,-5 10-6 15,-10 10-13-15,-8 6-3 16,-14 7-11-16,-10 2-2 16,-13 2-28-16,-12 1-30 0,-19-6-77 15,7-1-58 1,-3-19 119-16</inkml:trace>
  <inkml:trace contextRef="#ctx0" brushRef="#br0" timeOffset="36802.44">14556 7659 1101 0,'22'-12'394'0,"-3"4"-330"0,-1 4-56 16,-6 0-2-16,1 5-4 0,-4-1 0 0,4 6 3 15,4 2-5-15,5-2 3 16,-6 6 3 0,-4-2-3-16,-1 3 1 15,2-1-2-15,1 4 2 0,-6 1-3 16,-15 4 6-16,-9 8 0 15,-6 5-3-15,10 3 1 16,-1 2-2-16,-9 1-1 16,6-1 1-16,2-4-1 15,14-6-4-15,8-2 0 0,20-7 3 16,14 5-1-16,2-4 0 16,0-2 1-16,-6 0-1 15,-14 0 0-15,-7 1 0 16,-10 3 5-16,-26 11-3 15,-9 2 0-15,-33 10-44 16,-16 2-36 0,-14-7-55-16,-3-7-30 0,17-28 390 15,13-18-200-15</inkml:trace>
  <inkml:trace contextRef="#ctx0" brushRef="#br0" timeOffset="37094.67">15025 7307 1064 0,'42'-3'377'0,"3"22"-344"0,-1 15 4 0,-5 28-16 0,2 14 2 16,-3 12 5-16,4 15-5 15,-2 22 4-15,-6 9-2 16,-9 21 7-16,-4 4 13 15,-10-16 32-15,-4 5 8 0,-10-7-2 16,-2-15-9-16,-4-7-43 16,-3-14-13-1,2-26-28-15,-3-8-42 0,1-30-101 16,0-17-61-16,7-35-255 16,-3-17 290-16</inkml:trace>
  <inkml:trace contextRef="#ctx0" brushRef="#br0" timeOffset="37407.46">16873 7860 617 0,'-34'0'231'0,"6"-1"-179"0,12-2 13 0,5 2 22 15,8 0-3 1,17-6-22 0,-3 1-15-16,25-5-31 15,7-4-8-15,17 3 3 0,2 1-12 0,-3 4-92 16,-14 2-40-16,-17 5 75 15</inkml:trace>
  <inkml:trace contextRef="#ctx0" brushRef="#br0" timeOffset="37530.53">16763 8479 940 0,'73'3'332'15,"17"-5"-294"-15,35-23-18 0,6-11-31 16,4-22 8 0</inkml:trace>
  <inkml:trace contextRef="#ctx0" brushRef="#br0" timeOffset="38183.55">17904 7590 1051 0,'-8'-2'370'16,"15"8"-327"-16,8 8-25 16,3 8-11-16,-1 19-6 15,2 9 3-15,-4 26 0 16,-1 10 8-16,1 7 36 15,-5-3 18-15,-5-10 35 16,-5-9-1 0,-10-17-21-16,-1-6-13 15,-4-21-24-15,0-8-3 0,-2-20-4 16,0-16-5-16,1-25-16 16,4-18-3-16,6-23-13 15,1-15-4-15,6-15 5 16,4-7-2-16,7-11-1 0,5 1 4 15,12 11 1-15,7 16-2 16,12 32-1-16,1 20-2 16,0 27-3-16,-9 12 3 15,-8 15 2-15,-6 13-1 16,-7 16-1-16,-4 4-1 0,-15 12 10 16,-10 7-7-16,-14-1 2 15,-2 3 2-15,-10-11-7 16,-7-9 6-16,5-11 6 15,0-7-4-15,14-11 0 16,18-5-3-16,10-7-1 16,13-5-3-16,18-7-3 15,-1 0 8-15,15 3-7 16,0 1 8-16,-2 16 0 16,2 4-1-16,-12 13-1 15,-11 6-1-15,-19 6-5 16,-7 2-2-16,-25 8 13 15,-9 4-2-15,-17-1-18 16,-1-2-34-16,-11-16-108 16,2-8-62-16,23-21 398 15,1-13-193-15</inkml:trace>
  <inkml:trace contextRef="#ctx0" brushRef="#br0" timeOffset="38386.6">18710 7842 978 0,'1'31'375'0,"3"13"-262"15,-5 3 9-15,6 12-14 16,-1 7-14-16,0 11-44 16,3 10-19-1,-7 6-19-15,0-7-14 16,-3-25-65-16,3-17-43 0,3-33-117 15,6-17-40-15,4-33 168 16</inkml:trace>
  <inkml:trace contextRef="#ctx0" brushRef="#br0" timeOffset="38865.73">19753 7180 1385 0,'13'-11'467'0,"5"7"-471"16,-5 9-3-16,-14 21-2 15,-2 10 1 1,-2 33 10-16,0 16 1 0,3 16 0 15,2 0 1-15,3-12 0 16,9-10 0 0,11-23 3-16,5-12-1 15,20-30 2-15,0-17 3 0,21-37 1 16,4-13 0-16,-5-18-5 16,0-15-2-16,-29-5 0 15,-10-1-2-15,-22-4-1 16,-12 6 1-16,-17 9-3 15,-8 14 1-15,-11 29-1 16,1 14-3-16,5 34 1 16,-2 11-2-16,16 18 4 15,13 7-1-15,21 11 1 0,17-2 1 16,22-5-1-16,4-3-9 16,9-15-57-1,10-9-47-15,3-22-126 0,0-13 238 16,-10-21-38-16</inkml:trace>
  <inkml:trace contextRef="#ctx0" brushRef="#br0" timeOffset="39272.66">21213 6772 1185 0,'-3'-12'379'16,"-5"2"-400"-16,-13 3-17 15,-10 4 13-15,-4 3 4 16,-4 1 10-16,-3 4 14 16,-4 2 8-16,-1 10 23 15,0 6 4-15,6 20 7 16,11 12-6-16,14 26-12 0,4 12 5 15,9 20-3 1,3 10 3-16,4 16-4 16,-1 7-11-16,-1 17-9 0,-1-6-4 15,4-10-4-15,0-16 4 16,9-33-3-16,5-17 0 16,4-32 1-16,1-12-2 15,4-24-5-15,5-9-4 0,3-21-25 16,2-12-34-16,-4-18-112 15,-2-8-58 1,-3-13 139-16</inkml:trace>
  <inkml:trace contextRef="#ctx0" brushRef="#br0" timeOffset="39771.79">21247 7093 1123 0,'25'43'379'0,"2"18"-380"16,-4 6 1-16,-12 14 0 0,-2 5 0 16,-6-3 3-16,-5-3-1 15,-4-16-1 1,-7-6 9-16,-4-13 10 0,2-8 3 15,-1-14 0-15,2-12-3 16,4-18-5-16,1-11-4 16,4-22-5-16,6-8-2 15,11-13-5-15,6-4-2 16,16-1 3-16,1 6-1 0,8 11 2 16,-2 7-1-16,-4 19-5 15,0 9 1 1,-18 14-1-16,-4 7 3 0,-19 15 1 15,-8 5 1-15,-12 13 5 16,-5 4-3-16,-10 4 2 16,-6-3 3-1,5-6 2-15,2-7 3 0,20-6 2 16,12-6-7-16,18-2-4 16,17-3 1-16,27-5-4 15,0 1 0-15,19-8 1 16,-2 0-20-16,-7-8-75 15,0-6-69-15,-23-6 95 16</inkml:trace>
  <inkml:trace contextRef="#ctx0" brushRef="#br0" timeOffset="39983.42">22102 7385 1224 0,'34'44'407'0,"2"-40"-425"15,4-2-8-15,2-3 20 16,6-3-26-16,-4-3-37 16,2-1-21-16,-5-4-70 15,-5-3-19-15,-18-10 121 16</inkml:trace>
  <inkml:trace contextRef="#ctx0" brushRef="#br0" timeOffset="40219.29">22587 7005 851 0,'15'6'364'0,"7"11"-124"15,6 20-229-15,-1 9 5 16,-4 15 4-16,-3 5 5 16,-8 9-5-16,-6 4-6 15,-10-5-9-15,-3-8-9 16,0-25-22 0,-1-13-19-16,2-29-67 0,2-16-64 0,-4-29 113 15</inkml:trace>
  <inkml:trace contextRef="#ctx0" brushRef="#br0" timeOffset="40569.68">22740 6569 732 0,'64'-31'311'0,"13"10"-151"15,9 11-82-15,-2 12-5 16,-3 9-22-16,1 16-26 15,4 5-9 1,-5 15-11-16,-7 6 1 0,-15 3-1 0,-13 6-5 16,-12 13 8-16,-4 9 7 15,-8 15 12 1,-4 4-1-16,-9 6-4 0,-1 1-1 16,-8 3-9-16,-4-2 4 15,-5-5 3-15,-7-8-9 16,-3-4 0-16,-2-10 0 15,-3-17-2-15,-3-8 0 16,-11-21-5-16,-8-6 1 0,-13-14-6 16,-5-9-28-16,1-12-140 15,-4-11-11-15,19-9 88 16</inkml:trace>
  <inkml:trace contextRef="#ctx0" brushRef="#br0" timeOffset="40868.5">24802 7088 1290 0,'2'-5'434'0,"6"4"-417"0,-2 11-16 0,-10 9 2 0,1 21-2 0,-6 12 1 16,-1 23 0-16,-1 7 0 15,-1 9-2-15,1 2 0 16,-5-12 0-16,-2-5 0 0,0-15-31 16,-4-10-24-16,4-17-72 15,2-10-53 1,1-23 116-16</inkml:trace>
  <inkml:trace contextRef="#ctx0" brushRef="#br0" timeOffset="41038.19">24485 7606 875 0,'33'-30'346'15,"15"-1"-243"-15,36-11-40 16,12 0 0-16,20-1-39 15,8 0-6-15,-12 3-114 32,-14 0 68-32</inkml:trace>
  <inkml:trace contextRef="#ctx0" brushRef="#br0" timeOffset="41654.44">26185 6830 829 0,'3'6'362'0,"8"8"-116"15,13 5-241 1,-5 16-1 0,6 15 4-16,-4 20 9 0,-11 7 0 0,-1 11 15 15,-3-3 3-15,7 4 5 16,6-7 8-16,-2-18-6 15,-3-12-1-15,-3-27-9 16,-7-10-11-16,-4-12-1 16,0-10 3-16,-5-16-6 15,1-9 3-15,-7-25-12 16,2-6-8-16,1-11 2 16,1-5-3-16,9-9 0 15,1-4 2-15,12 2 1 16,5 1-1-16,12 19-1 15,2 11-1 1,11 17-1-16,3 7 2 16,7 12-3-16,-2 10 1 0,-2 13 0 0,-7 8-1 15,-16 12 0-15,-11 6-4 16,-22 3 2-16,-7 2 3 16,-26 4 1-16,-7 0 1 15,-9 2 0-15,-4-1-1 0,7-7 3 16,10-4 2-16,18-13-3 15,9-2-1 1,24-6-1-16,8-2-2 0,25 0 0 16,11 4 3-16,17 3 0 15,1 2 0-15,-11 8 1 16,-17 3-3-16,-30 6-3 16,-14 2 5-16,-33 5-2 15,-18 3 2-15,-28 1-12 16,-10-2-19-16,-8-9-40 15,11-5-26-15,25-18-72 16,7-7-31-16,54-18 130 16</inkml:trace>
  <inkml:trace contextRef="#ctx0" brushRef="#br0" timeOffset="42006.46">27104 7154 934 0,'-14'10'351'16,"2"2"-287"0,0-2-28-16,6-3-4 0,2-1-23 15,19-7-6-15,5-2-1 16,23-5 3-16,12-3 16 16,7 8 16-16,1 2-4 0,-17 10-10 15,-11 11-5-15,-20 11-10 16,-8 7 3-1,-17 16 9 1,-14 4-5-16,-18 9 12 0,-2 2 7 0,4-9 15 16,-1-4 9-16,20-19-6 15,14-7-10-15,22-15-23 16,26-10-12-16,25-16-14 16,11-10-8-16,20-15-61 15,13-5-40-15,5-21-91 16,-2-4-53-16,-5-7 170 15</inkml:trace>
  <inkml:trace contextRef="#ctx0" brushRef="#br0" timeOffset="42410.56">28524 6568 996 0,'-15'-11'369'0,"13"15"-307"15,0 3-8-15,2 20-31 16,1 11-5-16,-1 17-7 16,0 10 1-16,2 6 12 15,4 2 8-15,8-5 16 16,6-13 1 0,11-13-1-16,4-13-1 15,17-21-6-15,3-11 1 0,2-23-9 16,5-15-8-16,-7-18-12 15,-1-3-5-15,-3-5-3 16,-17 0 1-16,-13-2-5 16,-9 1 2-16,-21 1 0 15,-1 9-3-15,-19 23-2 16,-9 15-3-16,1 24-4 0,0 12 2 16,9 26 5-1,11 9-1-15,17 13 3 0,3 2 0 16,23-15-7-16,13-4-19 15,24-18-79-15,8-10-48 16,14-21-120-16,2-15 155 16</inkml:trace>
  <inkml:trace contextRef="#ctx0" brushRef="#br0" timeOffset="42851.45">30113 6044 1032 0,'16'-25'354'0,"-12"9"-319"16,5-1 9-16,-11 1 5 16,-22 4-2-16,-8 3-19 15,-9 0 3-15,-8 9 22 16,8 3 0-16,-1 11 2 15,2 7-12-15,5 14-21 16,2 10-1-16,7 17-8 16,0 9-1-16,6 8 5 31,4 9-1-31,4 13 4 0,3 7 1 0,5 6 4 0,1-1 7 16,4-6 6-16,4-2-2 15,6-8-2-15,1-11-11 16,11-17-12-16,2-10-3 15,10-13-8-15,7-6 1 0,4-15 6 16,8-7 0-16,9-17-6 16,-1-7-6-16,1-17-54 15,-6-10-41-15,-13-15-95 16,-1-1-49-16,-14-15-59 16,-12-5 172-16</inkml:trace>
  <inkml:trace contextRef="#ctx0" brushRef="#br0" timeOffset="43313.1">30266 6315 772 0,'-3'-5'318'16,"4"5"-167"-16,11 12-70 15,5 5-2-15,3 20-1 16,0 6-7-16,-5 20-32 0,-4 8-13 15,-8 3-10-15,-3-2 2 16,-8-8 7 0,-1-7 6-16,2-13 11 31,1-7 2-31,3-16-12 16,-1-8-7-16,5-9-14 0,-1-5-7 0,7-15 1 0,8-9-3 0,1-15 1 15,6-3 1-15,8-3-2 16,-1 3 1-1,10 3-2-15,9 4-2 0,-5 12 1 16,1 6-3-16,-12 13 0 16,-9 5 0-16,-12 10-2 15,-5 5 2-15,-14 9-2 16,-7 5 1-16,-9 0 3 16,-11 3 1-16,-1-3 1 15,-3-2 1-15,10-4 2 16,13-2 0-16,16-6 3 15,13-1-4-15,19-6-3 16,6-6-2-16,21-9-35 0,7-8-36 16,3-8-88-16,5-2-45 15,3-7 123 1</inkml:trace>
  <inkml:trace contextRef="#ctx0" brushRef="#br0" timeOffset="43526.46">31256 6564 618 0,'0'21'304'15,"1"-1"-61"1,15 2-207-16,7-6 2 0,26-13-33 16,11-3 0-16,11-12 2 15,1-7-19-15,-14-6-32 16,-8-4-12-16,-17-4-62 15,-5-1 23-15,-10-3 63 16</inkml:trace>
  <inkml:trace contextRef="#ctx0" brushRef="#br0" timeOffset="43875.36">31711 6345 881 0,'22'-4'368'0,"58"-15"-143"0,-17 8-180 15,16-2 18 1,-2 0 0-16,-8 0-25 0,-10 2-2 0,-20 11-22 16,-6 6-7-1,-17 14 3-15,-7 5 0 16,-13 11 14-16,-13 8 9 0,-10 12 4 15,-1 2-6-15,-2 0-5 16,9-3-8-16,13-12-5 16,12-3 1-1,22-13-11-15,7-8-1 0,26-13-2 16,5-8-9-16,19-18-62 16,12-9-44-16,-10-20-77 15,4-8-27-15,-23-7-8 16,-14 0 7-16,-9 0 151 15</inkml:trace>
  <inkml:trace contextRef="#ctx0" brushRef="#br0" timeOffset="44170.5">32629 5878 476 0,'-29'-33'264'0,"9"3"-74"16,3 5-44-1,21 3-30-15,16 7-59 16,5 5-12-16,23 8 5 0,-1 7 12 15,17 9 16-15,9 4-7 16,-3 11-15-16,1 4-8 16,-3 13-15-1,-13 7 0-15,-5 17 0 16,-9 9-6-16,-16 7 1 0,-6 5-2 0,-13 1-13 16,-7 3 1-16,-15 9-1 15,-6-4-3-15,-12-3-2 16,-5-3-1-16,-9-9-5 15,-2-2 2-15,-25-11-13 16,-13-8-45-16,-46-23-162 16,-45-7 143-16</inkml:trace>
  <inkml:trace contextRef="#ctx0" brushRef="#br0" timeOffset="45417.44">5546 10855 765 0,'0'-12'286'0,"1"-6"-228"15,0 1 0-15,-1-2 4 16,-3 3-7-16,3 5-13 16,0 1-8-1,0 7-17-15,0 3-6 0,-3 16-5 16,3 14 3-16,3 24 1 16,4 11 8-16,9 9-2 15,-5 2-2-15,5-8-4 16,-1-9-4-16,-8-13-1 15,1-17-2-15,-3-14 3 16,-2-8 3-16,-5-11 31 16,-1-9 4-16,-5-19 4 15,6-15-6-15,12-23-32 16,-2-6-4-16,17-7 0 16,6 3-3-16,6 12-2 15,13 8 0-15,-7 22-1 16,-7 12 1-16,-2 22 0 15,1 14-2-15,-6 27 1 0,-7 15 0 16,-13 23 0-16,-9 9 0 16,-14 13 1-16,-7 8 1 15,-13 6 0-15,-3 5-1 16,-11 4-2-16,4-3 0 0,7 3 5 16,-16-6 0-16,17-24-2 15,2-13 1-15,22-34-2 16,26-20 0-16,16-22-11 15,20-14-17-15,5-29-60 16,2-6-33-16,14-17-92 16,-16-3 123-16</inkml:trace>
  <inkml:trace contextRef="#ctx0" brushRef="#br0" timeOffset="46628.99">7074 10209 512 0,'-6'-33'208'0,"1"3"-131"0,0 1-12 0,-4 5 2 0,-3 4 0 16,-6 4 4-16,2 0 3 15,3 6 2 1,-5 1-6-16,-4 5-15 0,-2 8-10 15,-12 5-21-15,1 6-12 16,-3 4-8-16,-3 1 3 0,-2 2 2 16,-1 1 7-1,0 1 1-15,5-1-3 16,5 3-2-16,7-4-1 16,14 3-5-16,-4-2-1 0,17-4-2 15,1 2-2-15,3-4-3 16,4 2 2-16,3 1 0 15,-4 3 1-15,-3 3 4 16,1 2-1-16,1 2 0 16,-6-3 3-16,5 0 0 15,-2-6-3-15,-5 5 1 16,11 4-2-16,-2 9 1 16,9 9 2-16,-4 12-6 15,-4 7 0-15,9 20 4 16,-24 10-4-16,7 6-1 0,-3 12 4 15,-20 3-3-15,26-6 0 16,-12-7 0-16,-1-20 0 16,9-19-4-16,-5-8 5 15,20-13 1-15,4-4-1 16,12-13 4-16,8-6-5 16,5-11-1-16,14-8 1 15,11-8-37-15,-4-4-36 0,11-7-87 16,-12-1-36-16,0-10 117 15</inkml:trace>
  <inkml:trace contextRef="#ctx0" brushRef="#br0" timeOffset="47090.61">7118 10664 708 0,'-2'-10'275'15,"-10"4"-198"-15,21 1 7 16,1 5-20-16,-22 6-5 16,9 7-5-16,14 0-14 15,6 3-8-15,-3 1-5 16,3-2-12-16,-16 3 1 0,2-2 4 16,4-6 0-16,-6-1 2 15,-5-3 1-15,-5-3-5 16,9-2 3-16,1 0 4 15,5 0-2-15,-7-1-2 16,0 0-5-16,1 0-10 16,0 0-1-16,0 0-6 15,0 0 0-15,0 0 0 16,0 0-26-16,0 0-88 16,0 0-72-16,-2-1 109 15</inkml:trace>
  <inkml:trace contextRef="#ctx0" brushRef="#br0" timeOffset="49494.93">7172 10802 728 0,'3'-29'349'0,"0"-2"-127"16,-1 5-67-16,4-1-5 15,-8 12-15-15,1 3-19 16,2 9-41-16,-8 3-18 15,7 15-39-15,-3 11-7 16,2 26-5-16,8 20-4 0,4 29 2 16,0 4 0-16,-2-5-4 15,8-12 2 1,-11-30 1 0,4-11 3-16,-6-21 5 0,-4-12-1 0,-2-19 32 15,1-10-7-15,1-25 2 16,0-15 2-16,12-20-32 15,-3-7-2-15,9 1-1 16,3 9-6-16,1 14 1 16,0 12 3-16,-6 22-7 15,-2 7 0-15,-10 23 0 16,-6 7-3 0,-9 20 3-16,-4 7 2 0,-8 10 3 0,2 2 0 15,0-1 5-15,4-5-3 16,8-11-5-16,5-7 0 15,11-13 3 1,8-4-2-16,19-8-1 0,11-1-1 16,19-6-20-16,-3-3-9 15,9-5-47-15,-4-1-26 16,-12-8-71-16,0-4-36 31,-22-8-109-31,-8-6 192 31</inkml:trace>
  <inkml:trace contextRef="#ctx0" brushRef="#br0" timeOffset="49742.69">7622 10443 920 0,'43'-25'326'0,"17"11"-294"15,7 3-11-15,-7 24 6 16,-1 14 5-16,5 28 12 15,-9 15 2-15,-10 19-14 16,-11 15-12-16,-22 17-8 16,-4 3-5-16,-12 5-1 0,-1-5 14 15,-8-10 5 1,-5-3 4-16,-15-14 8 0,-5-14-12 16,-4-19-13-16,-4-11-1 15,0-24-76 1,0-9-75-16,-6-31 92 0</inkml:trace>
  <inkml:trace contextRef="#ctx0" brushRef="#br0" timeOffset="49965.84">8925 10905 1235 0,'40'-3'413'0,"16"1"-423"15,3-1-5-15,-5 0-6 16,-5 3-23-16,-13 0-101 16,-5-1-58-16,-15 0 117 15</inkml:trace>
  <inkml:trace contextRef="#ctx0" brushRef="#br0" timeOffset="50128.01">8848 11410 1021 0,'57'-11'399'15,"47"-29"-302"-15,12-7-42 0,9-13-50 16,5-3-82-16,-17 1 56 15</inkml:trace>
  <inkml:trace contextRef="#ctx0" brushRef="#br0" timeOffset="50662.51">10891 10584 986 0,'-19'-7'378'0,"9"0"-301"0,-4 6-20 15,-1 8-52-15,1 6 0 16,7 26 12-16,0 4 13 16,5 26 20-16,7 14 1 15,7 12 6-15,9 7-1 0,17-11-4 16,8-11 2-16,12-34-6 16,-1-8-8-16,0-27 4 15,-6-15-1-15,2-25 1 16,5-20-6-16,-2-28-15 15,-4-10-12-15,-10-8-12 16,-21 0 5-16,-23 10-8 16,-13 4 4-1,-23 13-4 1,-4 7-1-16,-1 29 5 0,1 17-5 0,5 31 10 16,7 19-3-16,8 18-7 15,8 5 6-15,25-1-5 16,11-4-2-16,32-8 9 15,8-5-12-15,20-14-46 0,5-10-45 16,-11-16-147-16,0-10-70 16,-21-13 191-16</inkml:trace>
  <inkml:trace contextRef="#ctx0" brushRef="#br0" timeOffset="51079.66">12380 10273 1201 0,'3'-31'444'16,"6"-1"-299"-16,-21 7-147 16,-25 3-2-16,-16 8-2 15,-4 1-4-15,6 10 6 16,5 2 1-16,5 10 10 15,4 8 7-15,8 11 14 16,-2 6 0-16,16 11-5 16,3 3-7-16,8 15-9 15,7 12 0-15,3 20 2 0,3 6 1 16,3 7 10-16,4 2 3 16,-3-2 1-1,2 0-5-15,0-7-8 0,-1-11-6 16,2-18-4-16,-2-13-1 15,-3-21-2-15,5-11 0 16,5-14 0-16,5-6 5 16,8-14-7-16,3-5 2 15,15-14-12-15,4-6-32 16,0-10-113-16,-3-4-73 16,-9-3 133-16</inkml:trace>
  <inkml:trace contextRef="#ctx0" brushRef="#br0" timeOffset="51572.81">12404 10545 1062 0,'7'-6'423'15,"16"5"-234"-15,5 14-168 16,1 13-13-16,-4 16 9 15,-5 10 0-15,-3 5 2 16,-4 1-1-16,-8-5 3 0,-9-3 12 16,-4-14 19-1,0-9-2-15,1-16 4 16,3-4-3-16,-1-18-13 0,1-9-4 16,1-18-15-16,3-8-9 15,10-7-13-15,3 1-1 16,9 3 3-16,5 3-8 15,8 8 11-15,1 6 0 0,1 19-10 16,-4 11 4-16,-7 18-7 16,-7 14 0-16,-18 5 9 15,-5 3 3 1,-18 3-1-16,-5-6 4 0,2 1-3 16,-4-1-3-16,9-7 4 15,11-4-3-15,7-12-1 16,11-5 4-16,19-7-2 15,4-5 0-15,25-6 4 16,9-4-8-16,1-7-20 16,1 1-39-16,-9-8-69 15,-11 1-37-15,-5-2-95 16,-6-2-7-16,-16-10 171 16</inkml:trace>
  <inkml:trace contextRef="#ctx0" brushRef="#br0" timeOffset="51906.48">13120 10345 603 0,'-26'-18'306'16,"10"4"-113"-16,7 0-21 15,11 3-76-15,11 0-33 16,16 3-17-16,9 6 0 16,20 11 25-16,4 5 11 15,8 11 2-15,2 2-1 0,-15 9-11 16,-7 9-8-16,-10 16-27 15,-1 6-4-15,-11 8-10 32,-1-1 1-32,-13 1 17 0,-9 0-3 15,-6 4 3-15,-8 2-5 0,-9-4-12 16,-4-5-7-16,-13-9-10 16,-5-9 3-16,-12-12-6 15,-13-7-5-15,-8-16-29 16,-3-9-24-16,11-13-58 15,11-10-39-15,29-17-106 0,17-9-59 16,22-10 197 0</inkml:trace>
  <inkml:trace contextRef="#ctx0" brushRef="#br0" timeOffset="52135.58">14122 10596 1491 0,'8'16'513'0,"20"-3"-488"15,18-3-19-15,11-13-5 16,11-9-1-16,20-11 6 16,-2-2-14-16,21-3-105 15,-11-2-67-15,-3 0-100 16,-12-4 145-16</inkml:trace>
  <inkml:trace contextRef="#ctx0" brushRef="#br0" timeOffset="52568.39">15520 10301 1336 0,'11'-9'470'0,"8"2"-426"0,-5 3-27 16,-9 15-6-16,-5 9-5 15,-9 25 0-15,-1 9 3 16,4 22 16-16,5 7 10 16,5-2 6-16,5-5 8 0,11-19-9 15,8-14-7-15,21-16-2 16,4-14-3-1,12-25 2-15,-3-12-4 0,-1-25-6 16,-2-13-2 0,-6-16-17-1,-2-6 0-15,-20-8 2 0,-14 8 1 16,-21 9 4-16,-11 10 4 0,-13 28 4 16,1 16-4-16,-12 28-3 15,3 14-6-15,7 18 0 16,6 3 0-16,19 1-3 15,9 4-1-15,19-10-9 16,5-3 0-16,17-10-17 16,4-15-30-16,8-14-79 15,-5-8-65-15,-13-13-117 0,-20-5 21 16,-4-7 179-16</inkml:trace>
  <inkml:trace contextRef="#ctx0" brushRef="#br0" timeOffset="52899.08">15241 10025 1091 0,'13'-20'381'0,"29"-6"-326"16,8-2 5-16,2-4 40 15,1-5 8-15,15-5-2 16,8-4-22-16,4-9-35 15,-11-2-16-15,-18 3-2 16,-14 1 12 0,-15 16 16-16,-6 5 14 0,-10 14 0 15,-4 10-16-15,-2 4-31 16,3 8-6-16,4 14-16 16,4 12-1-1,12 20 3 1,5 9-4-1,7 7-17-15,6-1-24 0,1-6-66 0,-5-8-44 0,-1-6-141 0,-2-9-56 16,1-14 217-16</inkml:trace>
  <inkml:trace contextRef="#ctx0" brushRef="#br0" timeOffset="53301.73">16960 9852 1453 0,'5'-20'496'0,"-8"-3"-486"0,-10 0-34 0,-20 5-9 0,-3-2-3 15,-5 9 17-15,-9-2 13 0,-5 11 10 16,-5 6 12-16,1 11 8 15,11 8 3-15,11 11 0 16,7 7-7-16,12 17-8 16,6 13 0-16,11 23-4 15,5 10 2-15,4 8 5 0,-2 7 1 16,1 3 6-16,-4-3 1 16,0-2-6-1,2-6 0-15,-5-18-4 0,0-9-4 16,7-26 2-16,1-17-10 15,19-29-15-15,10-17-17 16,22-26-34-16,4-15-25 16,2-21-113-16,-5-8-82 0,-15 0 176 15</inkml:trace>
  <inkml:trace contextRef="#ctx0" brushRef="#br0" timeOffset="53799.69">16899 10163 1076 0,'0'-19'415'0,"3"11"-315"16,2 3-25-16,10 9-29 16,3 5 6-16,9 17 15 15,1 14 6-15,-8 10-12 16,-6 5 1-16,-6 1 1 15,-3-5 0-15,-5-6 1 16,0-4-10-16,0-16-20 0,-2-8-12 16,1-11-17-1,1-6 0-15,1-13-7 16,0-7 7-16,7-14-5 16,2-9-1-16,11-3 4 0,9-2-8 15,8 4 1-15,4 4 2 16,2 4-4-16,-4 7 0 15,-9 14 10 1,-4 8-7-16,-16 17-4 0,-5 10 3 0,-14 12-7 16,-7 5 6-16,-8 7 7 15,-8 5-2 1,8-2 5-16,4-4 0 0,14-8-4 16,14-8 0-16,17-13-7 15,10-7-2-15,17-18 3 16,5-11 4-16,17-15-33 15,4-8-35-15,-5-5-76 16,-10-6-51-16,-20-2-98 16,-9-1-19-16,-25-5 198 15</inkml:trace>
  <inkml:trace contextRef="#ctx0" brushRef="#br0" timeOffset="54066.42">17625 9822 569 0,'-9'-27'279'0,"10"7"-85"0,0 7-8 15,25 5-25-15,-6 6-18 16,19 2-40-16,10 0-11 16,0 3-8-16,9 5-9 15,2 6-11-15,4 8-3 16,-3 10-11-16,0 2 3 0,-16 10-9 16,-10 6-3-16,-18 18-23 62,-14 11-7-62,-18 12-4 0,-7-2-4 0,-25 6 5 0,-8-2-3 0,-8-6-12 0,-15 3-14 0,-13-13-78 16,-20-7-56-16,-40-3-138 15,-21-8-172-15,-63 2 306 16</inkml:trace>
  <inkml:trace contextRef="#ctx0" brushRef="#br0" timeOffset="54784.37">5452 13129 739 0,'-7'9'354'0,"3"-4"-136"15,8-5-44-15,4 3-54 16,-8 4-35-16,3 12-28 16,-5 13-12-16,2 29-5 0,11 12 5 15,1 27-14-15,-1 6-10 16,-3 0-7-1,-1-9-7 1,-3-30-4-16,0-17 4 0,-4-32 7 0,0-11 18 16,-4-23 6-16,0-20-3 15,-1-37-9-15,6-17-21 16,8-15-7-16,7-1-1 16,12 4-6-16,5 6 2 0,11 8 6 15,6 15-4-15,3 29 6 16,-4 15-4-16,-9 32-4 15,-8 13 3 1,-8 35-10-16,-11 20 7 0,-15 23 4 16,-4 11 1-16,-16 6 9 15,-2 6-1-15,-1-2-9 16,-13-10 1-16,12-15-3 16,3-16 4-16,19-27 2 15,17-14-2-15,22-32-2 16,12-14-9-16,11-31-61 15,10-9-45-15,13-18-123 16,-2-3-61-16,11-8 190 16</inkml:trace>
  <inkml:trace contextRef="#ctx0" brushRef="#br0" timeOffset="55299.52">7268 12711 1204 0,'-2'-28'460'0,"-7"5"-360"16,-7 4-15-16,-17 4-54 15,-8 5-12-15,-11 10-12 16,-6 3 0-16,4 12-6 16,4 5 4-16,7 12 5 15,6 13-2-15,13 18 5 16,1 10-1-16,15 7-4 0,10 8 6 15,10 9 4 1,2 5-2-16,-1 18-3 0,-5 6-5 16,-3 13-3-16,-3 0 4 15,-3-1-1-15,-1-5-2 16,-6-18-2-16,1-7-1 16,6-27 4-16,2-17 4 15,14-31-5-15,3-14-9 0,17-19-8 16,7-15-20-16,15-23-70 15,5-16-39-15,-1-22-132 16,1-9 12 15,-17-12 160-31</inkml:trace>
  <inkml:trace contextRef="#ctx0" brushRef="#br0" timeOffset="55754.47">7213 13019 1036 0,'0'6'418'15,"8"4"-202"-15,9 16-195 0,2 7-17 16,-3 23-3-16,-3 6-1 16,-7 9 6-16,-2 1-3 15,-5-12 2-15,-5-8-1 16,-4-17-3-16,1-10 2 15,2-10 7-15,2-13-1 16,4-16 1-16,1-7 0 16,8-21-5-16,6-7-3 15,14-12-4-15,4-3 2 0,11 4-1 16,-2 6 0-16,0 20 1 16,0 7 0-1,-9 20-2-15,-13 8-2 16,-19 21 3-16,-9 12-1 0,-20 20 6 15,5 7-1-15,-2 1 0 16,2-2 0-16,8-13 1 16,7-6 2-16,17-11-2 15,6-9 1-15,30-12-2 16,13-3 2-16,10-12 1 16,9-6-2-16,-9-7-17 15,-6-3-37-15,-8 4-70 16,-13 1-31-16,-1-3-87 0,-9 1 142 15</inkml:trace>
  <inkml:trace contextRef="#ctx0" brushRef="#br0" timeOffset="55925.08">7934 13430 1027 0,'31'-3'379'0,"11"-6"-296"0,17-9-58 16,3-4-22-16,-3-7-63 16,-5-2-84-16,-15-2 94 15</inkml:trace>
  <inkml:trace contextRef="#ctx0" brushRef="#br0" timeOffset="56416.46">8317 13029 801 0,'12'-12'360'16,"5"-3"-117"-16,17-6-188 16,8-2-8-16,17 0 6 0,1 0 8 15,-3 3-5-15,-3 8-9 16,-27 10-25-16,-6 5-14 15,-16 16-2-15,-14 2 0 16,-13 9 6-16,-3 3-1 16,-10 7-3-16,0 0 0 15,8 0-5 1,4-4 2 62,22-10-5-47,10-4-2-15,18-9 2-16,12-4 0 0,8-6 7 16,5 4 0-16,0 0 6 0,-7 8-4 0,-11 4-1 0,-10 4 0 0,-18 5 2 0,-7 1 0 15,-21 5-3-15,-13 2-18 0,-21-1-71 0,-5-2-49 16,-16-16-123-16,2-16 148 0</inkml:trace>
  <inkml:trace contextRef="#ctx0" brushRef="#br0" timeOffset="56609.91">8765 12492 1175 0,'39'-21'466'16,"15"13"-341"-16,-3 9-40 16,11 18-69-16,-3 10-9 15,-5 17-1-15,-1 8 2 16,-15 24 24-16,-2 4 6 0,-13 15 16 15,-4 8-9-15,-13 17-21 47,-8 8-4-47,-11 16-17 16,-6 4 3 0,-14-7 0-16,-7-3 1 0,-13-14-5 0,-3-14-1 0,2-28-47 0,3-18-71 0,8-40 273 15,10-29-157-15</inkml:trace>
  <inkml:trace contextRef="#ctx0" brushRef="#br0" timeOffset="56832.77">10056 13088 1184 0,'-11'1'491'15,"6"-2"-333"-15,8 4-55 16,13-3-90-16,0 2-17 16,13 1-11-16,6-4-6 15,11-2-33-15,5-2-37 16,6-5-135-16,5 1 448 0,-34 0-208 16</inkml:trace>
  <inkml:trace contextRef="#ctx0" brushRef="#br0" timeOffset="57003.63">10010 13612 1317 0,'75'-4'506'0,"41"-30"-375"15,16-10-92-15,12-17-92 16,-8-1-75-16,-17 1-356 15,-29 0 322-15</inkml:trace>
  <inkml:trace contextRef="#ctx0" brushRef="#br0" timeOffset="57684.68">7928 13260 643 0,'-22'-5'280'0,"11"-11"-158"16,5 3-8-16,6-8-28 15,5-2-4-15,10 2 2 16,6-5-5-16,19 10-19 16,4 5-14-16,11 9-23 15,-3 5-3-15,-4 6 4 16,-2 0 12-16,-15-4 19 16,-4-1 7-16,-14-4-3 15,-6-1-5-15,-14 1 5 16,-6 3-9-1,-16 3-15-15,-13 2-7 16,-19 6-33-16,-5 0-12 16,7 1-48-16,12-2-51 0,28-7-147 15,26-7 158-15</inkml:trace>
  <inkml:trace contextRef="#ctx0" brushRef="#br0" timeOffset="58249.9">11993 12662 892 0,'-50'-9'359'0,"28"4"-259"15,-2 4-22-15,-2 9-18 16,2 10-4-16,6 17 0 0,12 16-2 15,8 19-19-15,4 9-17 16,11 12-10 0,3-5-2-16,9-9-1 15,7-11 1 1,6-21 7-16,1-13 3 0,4-28 15 0,-1-12 8 16,2-33 5-16,1-15-3 15,3-22-15-15,-3-8-11 16,-16-6-15-16,-9 1-1 15,-36 11-2-15,-11 9 2 0,-15 20 4 16,-4 14-1-16,11 26 1 16,4 11-3-16,9 28-3 15,11 14 2-15,9 18 1 16,10 4 1-16,27-4-1 16,6-11-1-16,20-20-43 15,10-8-46-15,-4-20-124 16,-5-7-74-16,-7-25 174 15</inkml:trace>
  <inkml:trace contextRef="#ctx0" brushRef="#br0" timeOffset="58618.42">13257 12468 1052 0,'20'-28'455'0,"-7"-4"-268"16,-10 2-73-16,-16 2-60 0,-17 9-27 16,-15 4-6-16,0 8-4 15,-1 7 14-15,2 6 10 16,2 13 8-16,5 3 12 0,6 15-21 16,5 6-11-16,10 12-11 15,6 9-10-15,4 18 4 31,8 11 2-15,5 13-5-16,1 4-3 0,8 1 0 16,-5-2-2-16,5-9 3 0,0-8 0 0,0-24-6 15,4-12-1-15,1-19-1 16,7-12 0-16,7-19 0 16,10-13-16-16,17-25-65 15,-3-12-63-15,4-20-162 16,-10-10 67-16,-4-13 127 15</inkml:trace>
  <inkml:trace contextRef="#ctx0" brushRef="#br0" timeOffset="59074.56">13435 12627 1087 0,'-11'-12'457'0,"10"7"-284"16,-3 5-80-16,3 4-43 0,1-4-39 15,3 29-6 1,15 62-3-16,-5-21 0 0,-5 0 1 16,-3-2-1-16,-2-9 0 15,-1-12-1-15,-2-18 5 16,0-10 1 0,-3-19 4-16,2-10 2 15,3-17-6-15,2-8-1 16,6-17-6-16,4-9 2 15,6-10-2-15,0-1 0 0,8 6-1 16,-1 11-1-16,2 22-1 16,0 14-2-1,-8 16-4 1,-2 14 3-16,-6 22 5 16,-6 13 1-16,-10 15 5 0,-11 4-1 0,-8 1-2 0,-2-6-1 15,3-8-2-15,5-11-1 16,5-11 4-1,8-7-1-15,14-14-1 0,12-1 0 16,19-18-5-16,13-4-1 16,18-10-25-16,2-7-40 15,-4-3-107-15,-8-12-65 16,-11-10 145-16</inkml:trace>
  <inkml:trace contextRef="#ctx0" brushRef="#br0" timeOffset="62502.76">14245 12846 513 0,'-14'18'223'0,"2"2"-105"0,-5-1-4 16,2-3 18-16,4-2 17 15,0-9 29 1,11-4-8-16,1-2-54 16,12-1-30-16,20-1-50 0,1 2-10 15,16 1-3 1,7 4-2-16,-9 5-9 0,4 2-9 0,-9-2-42 16,-12-4-22-16,-6-5-70 15,-6-4-52-15,-3-12-26 16,-9-3 117-16</inkml:trace>
  <inkml:trace contextRef="#ctx0" brushRef="#br0" timeOffset="62882.54">14546 12540 948 0,'10'-20'437'16,"11"-5"-168"-16,22-8-196 15,10-5-29-15,11 0-24 16,-2 7-5-16,-6 11-5 16,-13 10-3-16,-18 19-7 15,-5 6 2-15,-14 19 3 16,-5 5 3-16,-8 5 26 0,-4 4 2 16,-3-1 6-16,1 3-4 15,4 0-21-15,7 1-8 16,5-4-9-16,8-6 2 15,9-7 0-15,2-3-2 0,12-5 1 16,0-3-3-16,4-2-1 16,0 0 3-1,-3 0 1-15,-1 4 1 0,-15-1 2 16,-12 3-3-16,-17 6-1 16,-17 3 2-16,-16 8-37 15,-2-5-39-15,-9-8-82 16,-2-8-43-16,4-24 556 15,13-18-306-15</inkml:trace>
  <inkml:trace contextRef="#ctx0" brushRef="#br0" timeOffset="63202.66">15266 12045 1148 0,'20'-6'426'0,"9"5"-334"0,6 8-51 16,4 10-30-16,-2 9-10 15,-2 14 4-15,2 8-1 16,1 17 0-16,-7 12-1 16,-2 5-1-16,2 2 6 0,-66 82 17 93,17-82 83-93,9-43-55 0,0 2 33 0,-74 277-98 0,-19-29-48 0,-27-24-141 16,80-285-81-16,4-26 151 16</inkml:trace>
  <inkml:trace contextRef="#ctx0" brushRef="#br0" timeOffset="63457.9">15975 12868 1251 0,'13'5'432'0,"11"-5"-401"0,13-7-36 15,6-5-5 1,12-4 4-16,7-4 5 0,-2-4-47 16,-7 3-49-16,-13 2-115 15,-8 4 311-15,-14 2-117 16</inkml:trace>
  <inkml:trace contextRef="#ctx0" brushRef="#br0" timeOffset="63734.43">16721 12530 1310 0,'7'-3'495'16,"5"6"-380"-16,2 9-78 0,-2 7-12 15,-2 20-5-15,2 8 7 16,-5 19 17-16,2 7 7 15,3-6 11-15</inkml:trace>
  <inkml:trace contextRef="#ctx0" brushRef="#br0" timeOffset="63886.58">16961 12817 2264 0,'73'-18'277'0,"-37"10"-169"0,-18 3 160 0,-9 3 910 0,-5 1-2089 0,2 0 321 15,277-179 302-15,-265 171 169 0,-1-5-126 0,12-11-36 0,-14-11 161 16</inkml:trace>
  <inkml:trace contextRef="#ctx0" brushRef="#br0" timeOffset="64218.04">16454 12235 786 0,'-7'7'407'0,"6"-5"-58"0,3-2-202 16,1 2-5-16,-3-2 0 16,0 0-3-16,0 0-24 15,0 0-59-15,0 0-22 0,0 0-8 16,0 0-5-16,0 0 14 16,0 0 6-1,0-1-8-15,0 0-6 16,0 0-15-16,0 0-3 15,0 0-4-15,0 0-4 0,0 0 0 16,0 0-1-16,0-1-7 16,8-1 3-16,-3 1-21 15,5 0-28-15,-1 1-137 16,-2 0-89-16,4 1-135 16,30 6 222-16</inkml:trace>
  <inkml:trace contextRef="#ctx0" brushRef="#br0" timeOffset="64726.81">16766 12586 723 0,'-5'-11'311'15,"-3"-9"-162"-15,-4-1-23 16,-4-2-7-16,7 4 4 15,6 7-1 1,-2 2-4-16,5 6-20 0,1 2-16 16,4 10-20-16,6 8-5 0,5 19 2 15,-2 12 2-15,2 24-11 16,-1 4-11-16,-2 9-6 16,3-6-2-1,4-20 11-15,4-11 8 16,4-26-5-16,1-10 4 0,7-18 4 15,7-12-2-15,13-32-2 16,9-11-13-16,-1-20-15 16,-4-5-7-16,-21 10-14 15,-13 5 9-15,-24 18 4 16,-13 10 5-16,-20 22 8 16,-10 12-6-1,-14 28-12-15,-7 9-2 16,5 17-5-16,2 7-1 0,16 4 2 0,14 3 3 15,19-7 2-15,13-6-6 16,24-18-4-16,13-13-4 16,30-23-5-16,1-12-1 15,7-20-20-15,-6-4-32 16,-18-3-79-16,-11-1-58 16,-23 6-131-16,-13 0-70 15,-30 4 255-15</inkml:trace>
  <inkml:trace contextRef="#ctx0" brushRef="#br0" timeOffset="65096.12">16569 12168 1165 0,'-4'-17'444'0,"21"-7"-327"15,8-3-46-15,14-8 4 16,4-5 23-16,15-10 24 16,2-4-7-16,0-5-29 15,-1 4-16-15,-12 12-16 0,-3 5-4 16,-13 19 2-16,-6 3-1 16,-10 14-9-16,-7 6-9 15,-2 18-17-15,3 11-8 16,8 19-5-16,10 3-1 15,9 10-2-15,5 0 0 16,5-6 0-16,-6-1 2 16,1-5-6-16,-2 2-11 0,-8-1-38 15,-2-3-48-15,-9-5-140 16,-2-6-69-16,6-18 460 16,-8-11-195-1</inkml:trace>
  <inkml:trace contextRef="#ctx0" brushRef="#br0" timeOffset="65480.46">18055 12109 1336 0,'15'4'514'0,"-8"-4"-371"16,-7 0-100-16,-29 0-23 0,-9 0-14 15,-8 0 7-15,-3 5-7 16,2 3-4-16,0 3 1 16,3 4 19-16,1 5 19 15,15 9 17-15,6 5 5 16,15 16-24-16,12 8-16 16,13 13-8-1,9 7-2 1,7 8 10-1,2 5 0 1,-7 11 4-16,-5 4-5 0,-13-1-7 0,-2-4 2 0,-5-20 0 0,-4-11-1 0,4-26 1 16,-3-10-8-16,4-18-7 15,5-8-6 1,5-13-19-16,11-8-16 16,10-16-62-16,-1-9-48 0,12-10-115 15,0-3-55-15,2-4 199 16</inkml:trace>
  <inkml:trace contextRef="#ctx0" brushRef="#br0" timeOffset="65973.28">18134 12420 1153 0,'2'-12'467'16,"10"6"-315"-16,7 1-42 15,4 8-44-15,2 6 6 16,1 19 25-16,-2 6-4 16,-1 12-21-16,-6 7-11 15,-10 7-18-15,-3-1 0 16,-9-5-1-16,0-4-4 0,2-14-10 16,-1-10 1-16,0-16-1 15,1-8 1-15,0-15-10 31,1-10-8-31,4-15-9 0,5-6-5 16,2-9 0-16,5 2-1 0,10 8 1 16,2 5 1-16,5 16-2 15,2 7 4-15,-7 10-6 16,-5 9-4-16,-11 9-4 16,-5 4-1-16,-11 13 7 15,-3 2 1-15,-8 5 6 16,0 2 0-16,2-2 1 15,0-2 1-15,9-7 0 16,5-7 3-16,11-8-4 0,8-9-2 16,14-5-4-16,3-8-3 15,10-9-56 1,5-3-48-16,-4-7-110 0,-1 0-63 16,-13-3-78-16,-11 1 129 15,-7 0 140-15</inkml:trace>
  <inkml:trace contextRef="#ctx0" brushRef="#br0" timeOffset="66193.41">18814 12541 1171 0,'8'-1'426'0,"6"-1"-362"15,36-13-23-15,-17 4-5 16,12 0 6-16,8-4 2 15,10 1-7-15,-3-3-25 16,-7 2-14-16,-12-1-26 16,-8 1-25-16,-14 0-73 15,-3 2-46-15,-7-1 193 16,-9-3-60-16</inkml:trace>
  <inkml:trace contextRef="#ctx0" brushRef="#br0" timeOffset="66621.56">19216 12174 1021 0,'6'-20'448'0,"8"-2"-208"0,15-3-145 16,3-2-22-16,17 0 1 16,5 1 7-1,14 10-6-15,3 3-8 16,-11 11-18-16,-5 3-12 0,-26 9-12 15,-9 5-4-15,-19 9-4 16,-4 4-2-16,-18 6-3 16,-3 0-2-16,-7 2-2 31,1-2-1-31,10-2-2 16,8-1 3-1,14-8-9-15,10-2 6 0,20-4 16 0,5-3-2 0,9 0 9 16,-1-1-4-16,-2 1-14 15,-4 2 1-15,-8 7-3 16,-3 7-3-16,-21 8 1 16,-10 6-4-16,-21 3 1 0,-6-1-2 15,-18-2 3-15,-9-3 0 16,-7-11-41-16,-16-10-32 16,-1-21-102-1,6-17-73 1,10-25-133-16,21-9 222 15</inkml:trace>
  <inkml:trace contextRef="#ctx0" brushRef="#br0" timeOffset="66925.44">19819 11580 995 0,'35'-17'473'16,"-1"5"-164"-16,19 11-215 15,1 3-26-15,4 16-44 16,5 6-5-16,-2 13-7 16,-7 6-6-16,-2 13 3 15,-7 4 2-15,-11 14 7 16,2 4 16-16,-7 5 8 16,-9 4-1-16,-4 2 0 15,-10 0-2-15,-6-3 16 16,-3-7-1-16,-12-16 0 0,-5-6-17 15,-13-13-30-15,-5-5-24 16,-15-6-108-16,-4-6-47 16,-19-16-97-16,-4-10-42 15,-17-19 211-15</inkml:trace>
  <inkml:trace contextRef="#ctx0" brushRef="#br0" timeOffset="67994.78">17193 4382 1154 0,'-12'0'383'16,"35"-9"-383"-16,12-6-10 16,18-20 18-16,20-17 9 15,33-28 9-15,21-15 3 16,30-25-5-16,13-3-11 15,-6 6-5-15,0 5-4 16,9 17-2-16,-18 7 0 0,-16 6 2 16,-16 14 8-16,-34 20-1 15,-10 8 2 1,-30 19-8-16,-12 7-6 16,-28 5-14-16,-18 3-23 0,-16 3-95 15,-13 1-69-15,-16 2 122 16</inkml:trace>
  <inkml:trace contextRef="#ctx0" brushRef="#br0" timeOffset="68208.48">19028 2835 1397 0,'61'-12'475'0,"0"1"-462"16,68 11-12-16,17 33-38 0,-32 19-16 16,-51 36-63-1,-26 9-11-15,-45 13 12 0,-38-1-19 16,-39 6-5-16,-16-1-24 16,-26-8 95-16</inkml:trace>
  <inkml:trace contextRef="#ctx0" brushRef="#br0" timeOffset="74273.42">20157 2209 658 0,'35'13'243'16,"14"-13"-161"-16,2-7-55 0,-2-9 33 16,11-5 12-16,-8-11 15 15,-6-3-3 1,5-10-6-16,-20-1-1 0,20-9-3 16,-2-4-9-16,-32 1-17 15,6-3-4-15,-24 0-2 16,-10-1-1-16,-13 5-3 15,-10 0-6 1,-4 15-14-16,10 3-4 16,-9 20-12-16,-4 11 0 0,15 17-4 15,-5 14-3-15,15 17 0 16,9 11 1-16,-6 14 1 16,11 3 2-16,11 2 3 15,1-2-4-15,4 3 3 16,2 4 0-16,3 5 0 0,-4 4 7 15,15-8 2-15,-18-2 3 16,-13-9 1 0,13-10 0-16,-29 0-1 15,-15-4-1 1,-3-5-2 0,-22-5-2-16,-12-7-3 0,12-11 2 0,-6-13-1 0,11-11-1 15,12-13-6-15,-2-4-39 16,34-14-113-16,8 4-65 15,24-8 504-15,28-5-275 16</inkml:trace>
  <inkml:trace contextRef="#ctx0" brushRef="#br0" timeOffset="75703.71">20906 2351 389 0,'-4'-9'181'16,"-4"-1"-66"-16,5-3-42 16,0 2 14-16,-1-1 14 15,8 2-2-15,-2 1 9 16,2 5 3-16,1 3-10 16,-5-1-3-16,-2 3-12 0,1-1-6 15,0 0-2-15,0 0-3 16,0 0-11-16,0-1-7 15,0 0-23-15,0 1-9 16,1 0-15-16,0 0-7 16,0 0-3-16,0 0-5 0,3 13 5 15,5 15 4-15,13 46 3 32,-4-32-2-32,-1 2-5 0,1-3 2 15,6-7 1-15,-4-5 0 16,8-7 3-16,1-6-6 0,0-10-2 15,-5-7 5-15,-2-13-1 16,-1-6 0 0,-1-13 3-16,2-5-2 15,-5-6-3-15,-6-2 1 0,-5 3-3 16,-3 4 1-16,-9 9 4 16,-3 6 1-16,-4 12-4 15,2 8-2-15,-3 10-3 0,1 10 3 16,5 8-1-16,-1 2 1 15,8-1-1-15,3-4-2 16,7-6-3-16,9-2-9 16,9-4-50-16,4-7-28 15,8-6-106-15,-2-7-57 16,1-5 160-16</inkml:trace>
  <inkml:trace contextRef="#ctx0" brushRef="#br0" timeOffset="76107.86">21531 2125 901 0,'-8'11'330'15,"1"1"-268"-15,5 14 0 16,-2 5 3-16,12-1-11 15,-8 4-17-15,15-11-5 16,-9-4 8-16,5-3 1 16,13-7-3-16,-1-4-8 15,4-4-7-15,-5-5-8 16,-4-4-3-16,-4-4-4 0,-2-2-3 16,-9-6 2-16,0-1 2 15,-9-4 10-15,-3 2 7 16,-2 1 4-16,-3-1 0 15,-2 11-5 1,3 1-2-16,-3 10-6 0,2 5-6 16,2 10-8-16,8 5-3 0,11 4-7 15,9-2 3-15,10-9 4 16,0-5-3 0,6-15-13-16,3-6-35 15,0-15-120-15,4-6-69 0,-11-10 135 16</inkml:trace>
  <inkml:trace contextRef="#ctx0" brushRef="#br0" timeOffset="76588.8">22150 1157 1027 0,'-4'-21'343'15,"-8"5"-280"1,-5 1-1-16,-9 2 20 0,1-2 5 16,-2 7-32-16,-11 4-20 15,6 4-1-15,5 3-1 16,0 4-1-16,11 1-4 0,4 10-12 15,-7 5-4-15,15 12-8 16,1 9 0-16,6 8 1 31,20 10 1-31,5 4 4 16,-2 2 2-16,10 4 0 0,-14 0 5 0,1 2-4 16,8-1 0-16,-8-12 1 15,-2-8-3-15,-4-15 2 16,0-8-4-16,2-14-6 15,2-3 0-15,-1-13-27 16,0-5-18-16,4-14-73 16,3-8-49-16,0-11-108 15,4-13-110-15,8-13 248 16</inkml:trace>
  <inkml:trace contextRef="#ctx0" brushRef="#br0" timeOffset="76768.45">22342 1360 778 0,'6'29'267'0,"11"11"-206"0,1 4 9 0,-8 3 6 0,20 2-6 0,-14-2-47 15,-8-2-10-15,-1-14-25 16,-5-13-35-16,-1-20-109 15,18-19 105-15</inkml:trace>
  <inkml:trace contextRef="#ctx0" brushRef="#br0" timeOffset="77035.46">22505 842 796 0,'44'-4'257'0,"5"9"-237"16,3 10 12-16,-2 14 19 0,-2 7 11 15,1 10-21-15,-11-1-3 16,2 4 5-16,-14 2-3 16,-16 10 0-16,16 5-2 15,-30 5-10-15,-8 1-12 16,-10-1-4-16,-19 5-4 15,1 6-7-15,4 0 0 16,-4-4-53-16,-2-8-38 0,3-19 49 16</inkml:trace>
  <inkml:trace contextRef="#ctx0" brushRef="#br0" timeOffset="77956.66">26708 1883 631 0,'-12'-21'282'16,"-4"3"-122"-16,4 2 12 16,-6 0-45-16,-5 3-26 15,-3 6-49 1,-2 3-25-16,-1 4-11 15,3 7-3-15,4 3-6 16,2 7 3-16,10 5 0 0,-1 0-1 0,11 5 0 16,8-5 3-16,14-1-3 15,10-5 2 1,16-10-2-16,3-7 1 0,10-15 3 16,13-8 0-16,-8-16 8 15,0-5 1 1,-16-10-1-16,-23-3-1 15,-18 4-6-15,-11 2-3 0,-19 11-5 16,-7 11 0-16,-12 14-3 16,-4 14-1-16,-1 21 2 15,-4 9-3 1,9 29-3-16,9 7 3 16,14 19-3-16,15 10-2 0,15 11 2 0,-6 6-2 15,8-3 2 1,10-5 2-16,-5-17 1 15,-1-8-1-15,-16-14 1 16,-5-6-1-16,-20-19 5 0,-6-5-1 16,-11-21 1-16,-17-15 5 15,1-19-31-15,4-13-39 16,3-7-89-16,5 1-70 16,10-4 129-16</inkml:trace>
  <inkml:trace contextRef="#ctx0" brushRef="#br0" timeOffset="78398.82">27030 2365 680 0,'-2'8'311'16,"3"0"-73"-16,3 9-203 15,4 4 8-15,1 8-4 16,1 3-4-16,2 6-9 16,5-2 8-16,1-1 15 0,-1-2 8 15,6-13-7-15,8 1-7 16,9-20-15 0,-3-6-7-16,2-12-5 0,-8-15-3 15,-6-4-1-15,3-6-4 16,-12-2 0-16,-7-2 0 15,-9-1 0 1,-6 3-3-16,-8 9 1 16,-4 10-4-16,-4 16-3 15,5 7-2-15,1 15-4 0,5 4-3 0,11 14 3 16,0 4 4 0,16 4-5-16,3 0 6 15,9-13-6-15,8-2-8 0,0-21-53 16,5-4-52-16,-9-14 192 15,13-12-89-15</inkml:trace>
  <inkml:trace contextRef="#ctx0" brushRef="#br0" timeOffset="78775.48">27603 2170 772 0,'16'8'282'16,"33"33"-213"-16,-42-7 10 15,2 5-5 1,-15-1-12-16,0 0-20 16,19-4 2-16,3-6 1 0,1-7 6 15,9-11-4-15,-9-6 1 0,8-16 1 16,7-6-10-16,-5-13-7 15,-3 0-9 1,-10-9-7-16,-7 1-1 0,-11-1-7 16,-8 1 2-16,-7 5-3 15,-1 8-2-15,-3 13-5 16,2 6-2-16,3 20-6 16,4 4 1-16,10 9 1 15,3 5-2-15,12-6-1 16,6 2-4-16,16-12-13 15,8-7-39-15,11-16-105 16,3-10-23-16,13-30 99 16</inkml:trace>
  <inkml:trace contextRef="#ctx0" brushRef="#br0" timeOffset="79214.73">28457 1250 791 0,'1'1'280'0,"2"-1"-182"16,-3 2 22-16,-1-2 17 15,0 0-20 1,-6 2-72-16,-15 5-26 0,-29 21-7 15,23-14 3-15,5 10 7 16,-4 3 0-16,5 5 3 16,6 2-3-16,3 3-2 15,14 8-3-15,9 12-7 16,4 7 1-16,10 11-7 16,-3-2 3-16,5-2-4 15,-2-5 1-15,5-1 2 16,-2-1 3-16,3-5 10 15,1-1 3-15,6-16 4 16,6-5-4-16,10-18-7 0,3-8-5 16,5-18-13-16,0-12-24 15,-3-17-85-15,0-7-38 16,-11-8-114-16,-5-2 268 16,-7-4-33-16</inkml:trace>
  <inkml:trace contextRef="#ctx0" brushRef="#br0" timeOffset="79454.42">28975 1467 826 0,'2'9'289'0,"4"7"-217"15,11 10-42-15,-2 12 29 16,-1 11 8-16,1 16 5 15,10 3-12-15,-3-7-19 16,-7-9-8-16,0-17-23 16,-6-7-19-16,-3-17-90 15,7-11-48-15,-10-22 82 16</inkml:trace>
  <inkml:trace contextRef="#ctx0" brushRef="#br0" timeOffset="80032.44">28669 1700 700 0,'-12'24'260'0,"14"-15"-167"16,-2-3 19-16,11-19 6 0,12-6-12 16,7-13-29-1,7-6-8-15,2 4 0 0,-5 3 6 16,-4 12-2-16,1 8-10 16,-10 11-20-16,1 6-6 15,-10 17-20-15,-4 5-9 16,-6 12 0-16,-3 4-5 15,-5 4-1-15,-3 0 5 0,0-4 2 16,1-2 5-16,5-6 7 16,1-6 3-16,5-4 1 15,7-8-11 1,10-9-1-16,7-2-3 0,19-15-6 16,0-5 7-16,11-12-8 15,4-6-6-15,-8-12-13 16,6-2-24-16,-18-9-80 15,-13 1-55-15,-15 5-103 16,-12 1-24-16,-13 11 187 16</inkml:trace>
  <inkml:trace contextRef="#ctx0" brushRef="#br0" timeOffset="80498.05">29332 957 713 0,'2'-1'266'15,"3"0"-197"-15,8 0-5 16,6 4 14-16,7-1 7 16,7 6-9-16,8 5-27 15,-2-1-2-15,5 14-7 16,9 6-2-16,-4 11 2 15,-2 2-4-15,-9 10-13 16,-9 3-5-16,-13 3-7 16,-1 0-2-1,-8-4 0-15,-8-2 0 0,-8 7-2 16,-3 4-3-16,-8 8 0 0,-4 2-3 16,-21 0-1-16,0 4-10 15,-35 8-56-15,-15 7-41 16,-40 8 101-16,-37 1-28 15</inkml:trace>
  <inkml:trace contextRef="#ctx0" brushRef="#br0" timeOffset="81451.56">18940 8611 594 0,'7'-14'280'0,"2"-5"-83"0,4-2-99 0,-1-4 4 0,-1 7 0 0,0 3-8 0,11 5-35 0,-13 10-18 15,-7 17-24-15,25 6-11 16,-4 25-4-16,21 3 5 15,10 3-4-15,-31 7 4 16,17-18 0-16,-9-3-2 0,-9-9-2 16,2-10-2-16,-21-7-50 15,8-7-50-15,-12-7-81 16,-4-8-42-16,-8-8 137 16</inkml:trace>
  <inkml:trace contextRef="#ctx0" brushRef="#br0" timeOffset="81723.38">19028 8896 605 0,'-15'15'237'0,"11"4"-162"16,29-8 0-16,-1 0-5 16,4 2-2-16,16-10-11 15,-11 5-9-15,10-8-12 16,19-7-4-16,-11-1-4 15,-2-1-1-15,-8-2 2 0,1-3-3 16,-6-8 4-16,-15-3 4 16,-5-12-5-16,-9 2-3 15,-9-4-5 1,19-6-5-16,2 6-12 0,-15 5 1 0,15 7-70 16,-4 8-60-16,-13 11 83 15</inkml:trace>
  <inkml:trace contextRef="#ctx0" brushRef="#br0" timeOffset="83071.45">19748 9043 583 0,'-6'6'251'0,"-2"4"-150"16,1 0 5-16,2 0-9 16,2 2-36-16,6-1-17 15,6 1-28-15,1 1-7 0,8 1 10 16,-1-3 7-16,5-6 4 16,3-5 5-16,5-15 2 15,3-3 0-15,16-15-2 16,-5-2-2-16,-10-8-6 31,12-4-7-15,-19 4-10-16,-14 1-3 15,-8 1-2-15,-5 5 1 0,-23 4 4 0,-4 4-1 16,-9 14-1-16,-15 6-3 0,4 11-2 16,9 9-1-16,11 11-4 15,1-1 1-15,8 2 0 16,6 4 0-16,10-1 2 15,2 4-1-15,11 3 5 16,4-2-3-16,6 2 0 0,3 4 1 16,0 5 0-16,9 0 1 15,-2 13 6-15,-14 1 1 16,-8 1 1-16,-11 1 0 16,-18-11-2-16,6-4 1 15,-13-7-7-15,-7-3 3 16,-2-7-5-16,-3-5 0 15,5-13 5-15,4-7-6 16,13-10-4-16,4-12-16 0,14-7-58 16,10-9-33-16,10-5-99 15,8-2 536-15,5-6-273 16</inkml:trace>
  <inkml:trace contextRef="#ctx0" brushRef="#br0" timeOffset="84664.65">20157 9204 331 0,'-5'1'162'0,"-2"2"-41"15,2-2-9-15,5-1 13 16,1-2-1-16,-1 1-4 16,-1 0-7-16,0 0-11 15,0 0-10-15,-1-1-30 16,1 2-12-16,0 0-35 16,0 3-12-16,-2 25-3 15,12 36 0-15,1-27 11 16,-8 1 5-16,9 0 8 15,-4-1 3 1,3 0 0 0,1-1 0-16,0-6-10 0,6-2-4 0,1-9-10 0,1-7 2 15,4-11-2-15,2-9 3 16,2-14 3-16,4-5 1 16,2-13 15-16,1 0 8 15,-8-5 8 1,-13-1-1-16,-11-2-11 0,-10-3-7 0,-15 5-14 15,-3 3-3-15,-8 19-1 16,-2 6-3 0,5 17 0-16,6 5-1 0,10 7 0 15,3 6 0-15,13 1 1 16,9 2 0-16,14-2-1 16,7-2-1-16,14-7-1 15,5-4 2-15,0-8-7 16,5-6-13-16,-8-4-66 15,-6-3-54-15,-13 0-125 16,-12-3 156-16</inkml:trace>
  <inkml:trace contextRef="#ctx0" brushRef="#br0" timeOffset="85251.56">20778 8985 711 0,'0'-1'282'0,"0"-1"-166"16,0 1 3-16,0 0-20 15,0 1-18-15,0 0-42 16,0 23-14-16,1 42-3 15,4-27-3-15,1 3-5 16,4 0 0-16,3-9 9 16,-1-1 8-16,7-13-2 0,2-7-1 15,4-10-10-15,7-4-6 16,0-12 3-16,-16-4 0 16,1-7 9-16,-1-7 5 15,-16-2 0-15,5-1 1 16,-10 4-14-16,-9 4-5 15,5 4-3-15,-10 7-1 16,-4 6-1-16,-3 6-1 16,4 10-2-16,6 3-2 0,14 6-2 15,4 4-2-15,8 0 0 16,18-1 0 0,7-3 2-16,6-3 1 0,3-11-40 15,-6-1-41-15,-4-7-126 16,-5-7 424-16,-5 1-205 15</inkml:trace>
  <inkml:trace contextRef="#ctx0" brushRef="#br0" timeOffset="85965.05">21524 8707 548 0,'0'0'219'15,"0"0"-126"-15,0 0-15 16,0 0 4-16,0 0-8 16,-1-2-11-16,0 1-20 0,-1 0 4 15,1 1 8-15,-4 0-4 16,-24 2-15-16,-9 9-8 16,30-3-16-16,2 2-1 15,-2 2-5-15,-8 0-2 16,4 1 2-16,8 2 2 15,4 3 6-15,-2 3 4 16,2 4 10-16,11 0-3 16,-3 5-2-16,4 0 6 0,1 4-7 15,-4 1 3-15,1 7 13 16,-2 3-1-16,-4 11 7 16,-4 4 5-16,3 2-7 15,2 2-3-15,5-11-9 16,-2-7-4-1,10-14-11 1,-6-5-5-16,8-9-3 16,6-3-3-16,1-9-4 0,1-5-3 0,0-9-4 15,8-5-20-15,0-3-74 16,-2-3-45-16,2 3-124 16,-12 0 156-16</inkml:trace>
  <inkml:trace contextRef="#ctx0" brushRef="#br0" timeOffset="90455.44">21955 9008 753 0,'-6'-13'298'0,"0"-9"-191"15,4-25-1-15,8 30-12 16,3 3-19-16,4-1-36 15,5-1-9-15,10 4-8 0,-6 1 1 16,3 7 0-16,4 4-3 16,-9 4-7-16,-9 9-2 15,-10 13-6 1,-7 1 3-16,-15 10 5 16,-2 3 1-16,-12-4 11 0,5 1 0 15,0-5 4-15,-6-6-1 16,16-9-6-16,8-6-7 15,17-8-9-15,15-7 0 16,23-9-5-16,-3-3 0 0,9-9 3 16,4 2-4-16,-10 0-12 15,3 0-15-15,-13 5-66 16,-3 3-53-16,-23 3 91 16</inkml:trace>
  <inkml:trace contextRef="#ctx0" brushRef="#br0" timeOffset="90812.58">22231 8573 700 0,'22'-21'323'0,"-1"3"-47"15,2 6-246-15,6 3 5 16,5 4 16-16,-4 8 5 16,5 2-13-16,-3 4 1 15,-10 8-1-15,10 3 1 16,-10 11 13-16,-1 10-5 0,1 15-4 16,-5 3-4-16,2 10-15 15,-7 0-3 1,-7 1-10-16,-8 1-10 15,-12 0-3-15,-5 4 0 16,-22 5 0-16,2 1 3 0,-38 2-17 16,-20 2-11-16,-37 5-71 15,-33 5-46 1,-42 6 89-16</inkml:trace>
  <inkml:trace contextRef="#ctx0" brushRef="#br0" timeOffset="92725.52">26731 8486 784 0,'-18'9'299'0,"8"-3"-198"16,-2-3-24-16,25-3 9 0,-14 0-5 16,17-1-23-16,1 0-13 15,-24 3-9-15,7-2-2 16,24-1 7-16,10 0 5 15,14-9-8-15,3 0-8 16,-13-8-15-16,5-5 1 16,-1-6-1-16,-10-3 1 47,-8-1 2-32,5-4-3-15,-12 2 0 0,-7 2 3 0,-18 4-4 0,-10 2 0 0,-12 7-5 0,2 3-4 0,-4 11-1 16,-3 4-2-16,0 10 0 15,2 3-2-15,13 6 3 16,3 1 1-16,1 3-3 16,-6 3 0-16,-2 2-3 15,6 3-2-15,15-4 6 16,11-4 1-16,6-3-1 16,-15 0-1-16,-6-2-3 15,3 1-1-15,8-1 1 16,10-3 0-16,-4-2 2 15,-11 3 2-15,-7-6 0 0,11 0 3 16,4-5-5 0,3 0 0-16,-10 0-3 15,-11 0 3-15,11-1 3 0,2-2 0 16,5-2 0 0,-7 2-5-16,-2 0-2 0,1 0 0 15,0 0 5-15,0 1 3 16,0 10-4-16,1 3 0 15,2 25-1-15,5-30-1 16,-2-1 6-16,2-1 0 16,-14 1-3-16,-1-1-3 0,2 2 0 15,10 0-1-15,3 1 3 16,-8 6 1-16,-2 2 3 16,-2 3 3-1,7 1-2-15,3 3 3 16,-17-1-2-16,-9 2 3 0,-1 0 2 15,8-3-1-15,-18-6 0 16,-1 0 1-16,-12-10-7 16,-8-2 5-16,18-10-9 15,-4-3 0-15,4-8-4 16,3 1-11-16,18-4-64 16,9-1-52-16,13 1-118 15,9 1-42-15,15-1 180 0</inkml:trace>
  <inkml:trace contextRef="#ctx0" brushRef="#br0" timeOffset="93208.27">27086 8713 685 0,'25'-13'268'0,"-9"0"-129"0,-6 2-68 0,10 2 19 16,-12 4-4-16,-2 4-32 15,-2 3-10-15,-3 12-15 16,-5 8 4-16,2 12 14 16,7 2 0-16,-2 1-4 15,6 2-4-15,-1-7-16 16,3-4-5-16,10-11-2 15,0-10 1-15,17-13 7 16,5-8 5 0,-15-13 2-16,3-7-4 0,-2-10-8 0,-9 1 1 15,-11 2-2-15,-3 0 5 16,-17 6-8-16,-4 2-5 16,-5 14-5-16,-7 4-3 15,8 13 0-15,1 5 2 16,4 13-5-16,1 7-2 15,-3 10 1-15,14 3 1 0,15-2 0 32,9-1-2-32,17-7-5 0,-3-5-17 15,3-10-51-15,1-11-44 0,1-11-118 16,-11-3-41-16,-16-14 169 16</inkml:trace>
  <inkml:trace contextRef="#ctx0" brushRef="#br0" timeOffset="93631.44">27719 8542 866 0,'0'6'322'15,"2"3"-243"-15,2 4-28 16,-3 2 3-16,2 9-16 0,-6 5-13 15,-4 6-10-15,-5 3 8 16,15 1 17-16,19 1-1 16,-9-2 18-16,12-6-5 15,14-19-9-15,-19-6 9 16,12-18-13-16,4-8-3 16,-7-11-6-16,2-4-9 0,-3-5-15 15,-6 1 1 1,-18 4 0-16,-7 0 2 15,-10 7 2-15,-5 0-4 0,-4 11 0 16,-3 6-2-16,1 9-5 16,3 3 2-16,10 6-3 15,5 2 1-15,5 5 1 16,2-1-1-16,13 4-4 16,4-2-2-16,15-5-14 15,7-1-19 1,15-12-77-16,-8-7-61 0,15-10-96 15,-23-5 154-15</inkml:trace>
  <inkml:trace contextRef="#ctx0" brushRef="#br0" timeOffset="94065.52">28546 8272 746 0,'21'-3'336'0,"-10"-6"-38"0,9-4-216 0,-5-4 23 16,-22 3 3-16,-14-1-41 16,-16 2-27-16,-7 5-10 15,4 1 5-15,9 6 15 16,-1 2 8-16,2 9-10 15,3 7-6-15,5 7-10 16,3 5-16-16,12 9-11 16,6 3 0-16,6 12-2 15,2 1 10-15,7 3 7 16,0 0 1-16,4 4 10 16,3-1 0-16,0 1-2 15,1-2 0-15,3-12-12 16,0-7-1-16,-6-15-8 15,6-4-7-15,1-17 1 16,6-6-13-16,10-17-71 16,2-11-46-16,3-20-135 0,-3-6-82 15,-9-8 220-15</inkml:trace>
  <inkml:trace contextRef="#ctx0" brushRef="#br0" timeOffset="94260.47">28898 8208 1013 0,'2'14'384'0,"5"14"-234"15,-4 14-30-15,5 19 21 16,-4 8-14-16,-1 9-55 16,1-1-32-1,-4-4-25-15,3-4-28 0,2-16-53 31,2-10-61-31,1-29-123 0,1-21-39 0,-4-37 167 16</inkml:trace>
  <inkml:trace contextRef="#ctx0" brushRef="#br0" timeOffset="94821.43">29092 8070 634 0,'21'-5'274'0,"-12"2"-164"16,-9 0 2-16,20 3 10 15,-17 9-25-15,14 0-13 16,32 13-18-16,-20 7-9 16,11 20-9-1,5 9 3-15,-20 16-3 0,1 4 0 16,-7 2-6-16,-9 2-4 0,-10-1-16 15,-8 3-7 1,-16-4-5-16,-4-2-6 0,-12-7-4 16,-5-11 2-16,-10-2-25 15,-14-4-45-15,-15-18-151 16,-11-6 140-16</inkml:trace>
  <inkml:trace contextRef="#ctx0" brushRef="#br0" timeOffset="112850.47">11651 15068 716 0,'-1'-8'332'0,"-2"-9"-105"16,-4-4-124-16,5 4-21 15,-1 3-7-15,-3 4 3 16,-1 4-5-16,0 3-6 16,-5 4-10-16,-6 7-16 15,0 10-9-15,-8 9-8 16,9 7-2-16,-4 15-7 16,-8 4 1-16,-19 27 3 15,-2 10 4-15,-9 25 5 16,4 2-4-16,18 20-8 0,-1 0-9 15,16-15 1-15,11 0 3 16,19-48 9 0,10-15 2-16,23-32-3 0,10-18-8 15,15-29-6-15,14-14 9 16,-6-21 1-16,-6-7 9 16,-12-2 1-16,-17-1-7 15,-16 14-4-15,-8 8-10 16,-24 21 0-16,-13 14 0 0,-15 21-5 15,-8 17 0-15,-7 20 0 16,9 1-2 0,12 8 3-16,2-6 6 0,21-9-6 15,-1-4 2-15,15-15-2 16,21-5 0 0,15-13 0-16,9-8 0 0,6-16 0 15,2-7 0-15,1-11 2 16,6-7-1-16,-4-4-2 15,-4-3-1-15,-15-2 1 16,-14 4 3-16,-20 2 1 16,-22 6 1-16,-18 8-1 15,-7 5 0-15,-21 13-5 16,9 8-1-16,-6 17-2 16,1 6-6-16,17 18 9 15,2 5-2-15,19 4-1 0,12 1 3 16,16-12 4-16,15-3 2 15,18-16 0-15,13-9 0 16,15-12-4-16,13-17-1 16,9-14 2-16,-7-4-2 15,4-10 1-15,-13-2 5 0,-8 2-2 16,-11-4 2-16,-17 9-3 16,-3 4-2-16,-29 11 0 15,-4 7 5-15,-16 9-5 16,-20 10 0-16,-1 9-2 15,11 1-1-15,-2 7-1 16,14-3 3-16,9 1-1 16,-8 2-6-16,12 5 8 15,12-1-4-15,7 6 7 16,15-1 2-16,4 0-2 16,-8-2-1-16,4 0-1 15,-8-1 1-15,-4-4-1 16,4-1-1-16,-9-3-2 15,-4 0 1-15,-6-3-3 0,-4-1 3 16,-6-4 1-16,-1-1-4 16,-3-1 2-16,1-1-7 15,-1 0-5 1,1 0-2-16,-3-15 1 0,-1-42 2 16,20 19 8-16,7-4 2 15,15-3 1-15,1 3 3 16,12 1 0-16,-15 5 2 15,-4 5-2-15,1 7-1 16,-13 13-5-16,5 2 1 0,-12 11-1 16,-11 6 2-16,-8 12 0 15,-8 5-1-15,-8 10 4 16,6-3 0-16,2-3 5 16,12-2 1-16,7-10-2 15,-2 2-3-15,4-6-2 16,7-3-2-16,8 1-2 15,9-2 6-15,-2 1-1 16,-3 2 0-16,-2 6 4 16,-3 8-7-16,-5 11-36 15,-7 10-28-15,-15 17-70 16,-2 1-29-16,-8 5-20 16,0-2-2-16,8-16-15 0,2-10-8 15,8-21 135-15</inkml:trace>
  <inkml:trace contextRef="#ctx0" brushRef="#br0" timeOffset="113267.7">14457 14482 897 0,'-7'-26'398'16,"-1"2"-163"-16,-10 4-173 16,-6 5-26-16,-10 10-19 15,16 2-14-15,-12 15-5 16,-14 11 5-16,1 17-3 16,-12 9 3-16,10 14-1 15,20 6-1-15,5 12-1 16,1 7 1-16,5 19 4 15,1 7 3-15,4 14 7 16,1 8 0-16,-2 13 0 16,2 11-6-16,3 7-6 0,0-1 1 15,5-15-1-15,1-1-3 16,4-27 4 0,3-12-2-16,9-25-2 0,6-22 0 15,16-27-2-15,12-16-9 16,10-35-37-16,8-20-49 15,12-34-139-15,-2-22 149 16</inkml:trace>
  <inkml:trace contextRef="#ctx0" brushRef="#br0" timeOffset="113727.46">14925 15020 1012 0,'-15'3'422'0,"13"2"-222"16,7-3-140-16,1 6-48 15,-9 14-7-15,-4 19-11 16,3 8-8-16,0 13 3 16,4 0-3-16,0-1 7 15,-11-1 8-15,-4-14 5 16,0-11 3-16,1-22 5 15,15-11 9-15,8-24-1 0,-2-16-2 16,5-26-4 0,-15-8-12-16,6-18-4 0,0-3 0 15,11-4 0-15,18 2 1 16,5 21 1-16,11 12 0 16,0 34-3-16,-9 21-1 0,0 34-3 15,-1 13 3 1,-3 33 0-16,1 10 2 0,-22 14 3 15,-14-2-3-15,-20 5 5 16,11-6 1-16,0-17 1 16,-1-1 0-16,7-30-3 15,-14-8-1-15,21-24-40 16,7-10-28-16,24-18-61 16,2-8-44-16,-5-17 370 15,5-12-183-15</inkml:trace>
  <inkml:trace contextRef="#ctx0" brushRef="#br0" timeOffset="114089.37">15916 14651 692 0,'14'-41'367'0,"-1"5"-87"15,1 5-137-15,-3 4-36 16,-14 10-25-16,-6 4-17 15,-13 8-23-15,-13 6-7 16,-14 14-26-16,12 4 0 16,-11 14 6-16,4 4 1 0,3 8 10 15,-7 8 2-15,24 6-6 16,14 6-2-16,16 16-5 16,0 4-10-16,1 13 2 15,-2-2-8-15,7 6-2 16,0 5 3-16,-1 1-2 15,-2-1 4-15,-7-5 1 16,9-10-6-16,8-16-22 16,6-7-6-1,4-31-15-15,0-10-14 0,-9-31-30 16,-1-17-25-16,5-30-105 16,3-18-81-16,12-19 191 15</inkml:trace>
  <inkml:trace contextRef="#ctx0" brushRef="#br0" timeOffset="114533.55">16227 14726 817 0,'-12'17'432'0,"10"2"-32"15,16 8-337-15,10 9-36 0,-4 11-20 16,-17 8-7-1,-1 13 0-15,9-1 0 16,3-1 1-16,-7-5 3 16,0-17-1-16,-9-8-1 15,-1-15-2-15,8-7 1 0,-1-10-3 16,-1-9 3-16,3-19 2 16,-9-9-4-16,2-20 6 15,1-9-6-15,0 1 0 16,11 2 3-16,10 12-4 15,3 6 3-15,5 12-1 16,2 6-2 0,0 14-1-16,-2 11-13 0,-4 19-14 15,-3 5 2-15,-14 17 1 16,-10 4 11-16,-12 10 15 16,-10 0 0-16,2-7 2 15,5-7 5-15,11-17 4 16,9-7 2-16,18-14 7 0,8-6-6 15,30-16-2-15,13-6-6 16,0-19-80-16,2-7-61 16,-18-9 80-16</inkml:trace>
  <inkml:trace contextRef="#ctx0" brushRef="#br0" timeOffset="114832.54">16822 14376 948 0,'31'20'355'16,"17"7"-280"-16,5 15-43 16,1 8-18-16,5 11-9 15,2 3-2-15,-10 7 3 16,-18 8 6-16,-14 18 7 15,-7 11-4-15,-13 3 16 0,-10 0 9 16,-7-10 10-16,-14-7 3 16,-18-9-8-1,2-6-17-15,-18-24-20 0,-3-9-11 16,11-27-102-16,6-12-76 16,4-25 106-16</inkml:trace>
  <inkml:trace contextRef="#ctx0" brushRef="#br0" timeOffset="115036.47">17802 15183 1054 0,'11'90'544'0,"-10"8"-71"16,0 9-369-16,-8 4-128 15,-9-1-56-15,-3-18-129 16,-12-4-68-16,17-20-188 16,-17-14 281-16</inkml:trace>
  <inkml:trace contextRef="#ctx0" brushRef="#br0" timeOffset="115489.58">18201 14537 1081 0,'22'16'490'0,"6"15"-184"16,13 8-218-16,-4 13-66 16,-5 6-16-1,-12 9-6-15,-5 3-4 16,-2 1 1-16,-6-3-1 15,1-19-1-15,-5-10 8 0,-3-21 0 16,4-8-2-16,-5-20 8 16,-3-14-7-16,-2-28 0 15,-3-12 1-15,8-16-3 16,0-2-2-16,9-4 0 16,8 0 1-16,17 9-7 15,1 12 6-15,10 24-3 16,13 19-5-16,-9 30 2 15,2 16-2-15,-6 39 4 16,-16 12 4-16,-9 19 2 0,-4 9 4 16,-13 0 1-1,-2 0-1-15,-2-13 9 16,-1-17-6-16,6-29 0 0,6-19-4 16,9-31-69-16,10-18-57 15,10-42-98-15,-3-15 125 16</inkml:trace>
  <inkml:trace contextRef="#ctx0" brushRef="#br0" timeOffset="115861.63">19671 13963 982 0,'33'-29'477'15,"-10"6"-154"-15,-32 26-230 47,5-1-37-47,1 0-51 16,-39 19 0-16,-15 16-9 0,-31 18-1 15,34-12 13-15,-3 11 6 16,-3 7 1-16,17 4 1 0,9 10 3 16,10 14-11-16,5 5 4 15,10 13-2 1,1 1-1-16,-2 3 6 0,2 3-6 15,0 8 2-15,0 2 10 16,3-7 25-16,-1-10 18 16,11-29 19-16,5-16-9 15,12-31-27-15,12-14-19 16,5-32-25-16,8-17-11 0,15-38-109 16,0-19-87-16,20-27-190 15,-2-11 221-15</inkml:trace>
  <inkml:trace contextRef="#ctx0" brushRef="#br0" timeOffset="116293.25">19839 14050 1325 0,'12'59'463'15,"6"6"-403"-15,3 9-61 16,-7 4-7-16,-13 5-10 0,-4-1-3 16,-13-1 1-16,-3-4 0 15,-8-17 3-15,-5-9 5 16,0-16 10-16,1-10 3 16,4-15 3-16,11-8 0 15,8-19-1-15,7-10-3 16,16-23-7-16,6-4-6 0,16-10-5 15,8 2 0 1,7 12 4-16,-1 9 7 16,0 20-1-16,8 11 6 0,-18 20 1 15,1 8-4-15,-10 17 3 16,-26 9 0-16,1 10 2 16,-3 1 3-16,-4-5 18 15,7-7 3-15,5-11 7 16,-2-6 2-16,12-14-12 15,4-9-6-15,10-13-14 16,7-12-23-16,18-21-125 16,-3-14-77-16,8-22 133 15</inkml:trace>
  <inkml:trace contextRef="#ctx0" brushRef="#br0" timeOffset="116496.49">20818 14118 1104 0,'46'2'561'0,"15"-3"-22"16,26-8-541-16,5 0-47 0,-13-2-109 16,-2-3-88-16,-9-5 157 15</inkml:trace>
  <inkml:trace contextRef="#ctx0" brushRef="#br0" timeOffset="116881.83">21260 13736 947 0,'-18'3'526'0,"13"-3"-97"16,14-1-254-16,11-3-124 15,11 4-42-15,16 1-9 16,16 3-1-16,6 11 10 16,-8 0-1-16,-6 8-3 0,-20 4-1 15,-17-2-8 1,-3 1-4-16,-12 0 8 0,-6 1 3 16,-10 0 18-16,-3 5 10 15,-10-3 3 1,1 2-11-16,3-7-8 0,-5-2-10 15,15-3 0-15,10-1 3 0,8 3 1 16,18-1 8-16,6 2 1 16,4 3 3-1,6 2 0-15,-11 3-10 0,-11 5-15 16,-15 1-22-16,-30 7-54 16,-16 1-30-16,-38 4-75 15,-19-2-20 1,-18-14-23-16,-7-3-8 0,5-29 81 15,10-18 78-15</inkml:trace>
  <inkml:trace contextRef="#ctx0" brushRef="#br0" timeOffset="117173.57">21868 12955 991 0,'100'-8'539'0,"5"14"-86"0,9 9-273 0,-5 14-108 0,-6 13-38 16,-20 24-24-16,-14 9-6 15,-23 17-6-15,-14 6 0 16,-13 8-3-16,-8 1 4 16,-16 9 5-16,-13-3 7 0,-20 7 17 15,-14 5 9-15,-33 1 9 16,-14 14-3-1,-46 8-16-15,-27-3-10 0,-45 9-38 16,-18-5-39-16,-51-23-191 16,-18-3-202-16,-14-41 285 15</inkml:trace>
  <inkml:trace contextRef="#ctx0" brushRef="#br0" timeOffset="117771.21">15671 16664 922 0,'-56'-6'342'15,"8"-2"-252"-15,18 3-12 16,0 6-13-16,4 6-4 16,0 16-19-16,-4 10-6 15,-2 25-11-15,3 10-8 16,6 14-11-16,17 11 0 15,15 2 8-15,5 2 8 16,18-8 17-16,-2-10 6 0,20-17 13 16,16-8-2-16,21-16 13 15,14-13 3-15,4-23-3 16,4-16 1-16,0-26-11 16,-8-8-7-16,-4-23-10 15,-11-7-9-15,-29-17-14 16,-14-7-5-16,-35-4-3 15,-13 0-5-15,-32 6-4 16,-13 4-1-16,-22 20-3 16,-17 16-2-16,-13 34-10 15,3 18-8-15,-3 31-16 16,16 14-1-16,6 28-12 16,5 9-9-16,25 9-16 15,0 2-14-15,28-6-36 16,11-6-24-16,14-7-44 0,11-6-20 15,14-18-20-15,-4-2 45 16,7-22 121-16</inkml:trace>
  <inkml:trace contextRef="#ctx0" brushRef="#br0" timeOffset="118048.47">15902 16661 789 0,'-6'-52'375'0,"-4"15"-132"15,1 7-19-15,4 15-59 16,-3 13-27-16,6 15-62 16,2 20-27-16,5 39-36 15,6 17-10-15,0 37 3 16,-1 10-2-16,-2 21 9 16,-3 7 6-16,-1 4 20 15,-2-5 6 16,-2-12 9-31,-2-8-4 16,-3-24-22-16,-2-12-8 0,-3-33-27 16,-1-18-25-16,0-34-68 0,0-14-66 0,1-32-172 0,0-21 211 15</inkml:trace>
  <inkml:trace contextRef="#ctx0" brushRef="#br0" timeOffset="118593.79">16657 17580 1014 0,'-19'7'433'0,"24"-7"-256"16,-15-1-67-16,10-2-84 15,0 1-18-15,0 3-2 16,0-1-6-16,7 4 1 16,-4 4 0-1,25 20 0-15,28 55 3 0,-31-26-2 16,5-10 1-16,-1-24-2 0,10-4 3 15,4-20 28 1,4-8 11-16,5-24 21 16,6-13-2-16,-4-20-26 0,3-8-13 15,-16-8-21-15,-12 3-7 16,-17 6-4 0,-25 5-1-16,-12 18 4 15,-14 9 5-15,-3 26 1 0,4 13 0 0,-2 17 0 16,9 11-7-16,7 13 5 15,7 2-1-15,17 4 0 16,7 2 3-16,21 2 0 16,5-1-1-16,12-5-36 15,1-4-41-15,3-17-113 16,-4 1-58-16,-5-18 145 16</inkml:trace>
  <inkml:trace contextRef="#ctx0" brushRef="#br0" timeOffset="118988.31">17601 17345 857 0,'0'17'504'16,"4"1"-34"-1,11 6-299-15,2 10-137 16,-7 11-45-16,0 11-32 0,-1 3-6 15,-9 5 1-15,22-7 9 16,-3-12 27-16,5-8 6 16,15-26 13-16,-7-11 10 15,10-27 17-15,-3-12 4 0,6-18-3 16,1-11-5-16,-8-8-16 16,-4 0-3-16,-22 3-8 15,-12 6-2 1,-17 11-10-16,-11 11-3 15,-5 22-4-15,-1 11-1 0,5 22 0 16,8 7 0-16,13 16 5 16,6 6 0-16,18 1 11 15,11 0-3-15,26-12-2 16,11-6 3-16,25-16-76 16,2-10-37-16,9-22-132 15,-11-10 141-15</inkml:trace>
  <inkml:trace contextRef="#ctx0" brushRef="#br0" timeOffset="119386.46">19413 16106 1415 0,'-1'0'607'0,"-3"-1"-284"0,-20 1-288 15,-7 4-66-15,-18 8-35 16,-5 5-10-16,-8 9 14 16,5 5 23-16,-4 12 21 15,3 9 15-15,9 17 30 16,-2 6 12-16,22 15 13 16,0 9 8-1,12 8-10-15,3 7-6 16,0 10-13-16,9 1-7 0,2 2-8 15,2-2-3-15,1-8 3 16,2-6-2-16,7-18 16 16,-2-11-1-16,13-30-3 15,3-13-5-15,9-25-20 16,9-9-4-16,7-17-21 0,3-12-20 16,8-14-85-16,-1-5-44 15,-1-14-101-15,2-1-40 16,-2-8 179-16,8-5 42 15</inkml:trace>
  <inkml:trace contextRef="#ctx0" brushRef="#br0" timeOffset="119803.41">19651 16833 1320 0,'-19'-10'564'16,"3"1"-306"-16,11-3-172 15,13-6-55-15,3-2-29 16,10-2-6-16,5 1-8 16,0 5-5-16,5 5-9 15,-5 8 3-15,-2 6 2 16,-9 6 5-16,-5 9 11 16,-8 2 3-16,-7 8-2 15,-4 3 4-15,-6 0 0 16,1-1 4-1,-1 1 7-15,4-4 4 16,4-4-4-16,7-5-7 0,10-9-4 0,6-2-4 16,17-5 4-16,5 1 1 15,15-3 5-15,-1 0 3 16,0 2-5-16,-1 7 5 16,-17 5-4-16,-4 7-5 15,-28 8 2-15,-16 3-6 16,-25 7-15-16,-17 1-8 15,-11-4-16-15,-9-1-15 0,-5-14-21 16,2-8-19-16,19-24-84 16,5-14-48-16,19-28 138 15</inkml:trace>
  <inkml:trace contextRef="#ctx0" brushRef="#br0" timeOffset="120131.2">20549 16001 1613 0,'60'10'559'0,"4"4"-529"0,-7 2-56 15,-10 14-68-15,-9 7-23 16,-11 16-5-1,-7 8 31-15,-4 16 46 0,-1 4 30 16,-7 0 56-16,-5 1 15 16,-3-2 38-16,-3-3-4 15,-3 5-8-15,0-3-23 16,-11-6-26-16,-10-1-6 16,-14-2-19-16,-13-5 5 0,-34 0-28 15,-20-3-26-15,-53-11-76 16,-34-3-74-16,-64-4 114 15</inkml:trace>
  <inkml:trace contextRef="#ctx0" brushRef="#br0" timeOffset="120745.04">10267 17560 1394 0,'-12'17'479'0,"18"5"-440"16,10 7-28-16,7 15-17 15,4 6 3 1,10 13 2-16,3 3-10 0,7 11-15 16,-9 2 1-16,-6 0-3 15,-10-1 12-15,-19-13 12 16,9-6 4-16,-17-19 13 15,-2-6 2-15,-3-17 16 16,2-10 7-16,-4-15-10 16,-14-13-2-16,-2-26-10 15,-12-14-14-15,17-29 0 16,11-9-1-16,24-11-5 16,22-2 1-1,13 9-3 1,20 6-2-1,15 11 6 1,2 14 1-16,17 20-2 0,-3 17 4 0,-17 31-3 0,-10 11 0 0,-35 24 1 0,-16 13-1 16,-21 20 2-16,-22 9 0 15,-20 9 11-15,-3-35-1 32,1 0 0-32,-42 23-1 15,-12-7-7 1,14-27-9-16,44-36-92 0,9-12-58 0,30-30-140 0,3-11 168 0</inkml:trace>
  <inkml:trace contextRef="#ctx0" brushRef="#br0" timeOffset="121205.48">11581 17402 1510 0,'-9'14'34'16,"-4"0"-11"-16,-14 17 12 16,3 4-6-16,-7 5-2 0,7 4-7 15,-5 6 17-15,-7 1 5 16,4 15-10 0,-2 1-1-16,7 6-14 0,5 2-5 15,-1-5-9-15,2 1-1 16,2-14-2-16,3-6-1 15,3-16 1-15,4-15-1 16,5-18-2-16,1-9 1 16,3-34-2-16,6-13 4 0,11-24 0 15,5-17 5-15,21-5-2 16,10-1 0-16,14 11-1 16,-15 12 1-16,2 25 1 15,-6 14 0-15,-9 30 1 16,13 11-5-16,-9 28 0 15,-8 11-3-15,-3 15-1 16,0 4 2-16,-10-1 2 16,0 0-7-16,-12-8-31 15,-10-6-27-15,-5-12-79 16,-9-10-53 0,-7-14 120-16</inkml:trace>
  <inkml:trace contextRef="#ctx0" brushRef="#br0" timeOffset="121357.27">11389 17965 921 0,'34'-3'443'16,"15"-19"-111"-16,8-10-247 16,22-19-75-16,8-5-33 15,11-9-193-15,8-6 156 16</inkml:trace>
  <inkml:trace contextRef="#ctx0" brushRef="#br0" timeOffset="121628.68">12448 17350 1562 0,'-17'16'583'0,"-11"-4"-461"16,1 3-103-16,-15 12-140 16,-3 8-23-16,-3 14-7 15,9 0 34-15,1 5 81 16,12 1 27-16,16-7 23 16,8 0 1-16,20-11 0 15,11-6-10-15,22-10-8 0,8-6 1 16,10-14-70-16,4-7-59 15,-6-21 79-15</inkml:trace>
  <inkml:trace contextRef="#ctx0" brushRef="#br0" timeOffset="121922.06">13167 17161 1609 0,'-29'8'611'16,"0"1"-437"-16,-11-1-222 15,-6 7-71-15,-18 3-40 16,0 4-17-16,-4 7 79 16,1 0 40-16,11 13 42 15,5 2 22-15,10 8 16 16,12 1 0-16,10-2-1 15,8 2-7-15,11 0-11 0,1 5-4 16,7-4-46 0,-4-1-50-16,1-13-138 0,1-9 145 15</inkml:trace>
  <inkml:trace contextRef="#ctx0" brushRef="#br0" timeOffset="122098.8">12748 17553 1294 0,'78'-35'464'0,"31"-17"-429"16,-32 9-153-1,-39 21 70-15</inkml:trace>
  <inkml:trace contextRef="#ctx0" brushRef="#br0" timeOffset="122757.18">13736 17894 1680 0,'8'-14'624'0,"1"-13"-479"15,-2-15-205-15,-15-5-83 16,-24-2-75-16,-4 7-23 16,-7 14 50-16,1 10 59 15,3 21 82-15,-1 13 39 16,11 7 40-16,6 10 6 0,6 8 3 16,5-2 2-1,12 7-11-15,9-6-3 16,14-10-2-16,7-5-4 0,5-14 2 15,2-7-1-15,3-16 6 16,6-8-1 0,5-9-5-1,-7-9 1-15,-2-1-9 0,-4 0-5 0,-27 4 8 16,-8 10 1-16,-7 10 7 16,-13 3-3-16,8 6-9 15,9 6-10-15,5 11-19 16,7 11-1-16,10 10 0 15,-2 4 4-15,-4-3 11 16,14-9 4-16,1-11 13 16,7-12 7-1,14-17 10 1,1-13 10 0,2-20-6-16,-5-10-7 0,-8-20-10 0,-11-4-11 0,-9-10 0 0,6-4-3 15,-22 5-1-15,5 3 6 16,-22 11 13-16,-11 13 15 15,0 22 7-15,-4 12-5 0,4 24-5 16,-2 13-12-16,-4 28-8 16,-5 16-4-16,7 30-12 15,7 11-2-15,7 9 1 16,4-6 1-16,6 5 0 16,2-9-3-16,6-10-38 15,5-3-38-15,4-30-106 16,1-14-49-16,5-26 637 15,-3-13-354-15</inkml:trace>
  <inkml:trace contextRef="#ctx0" brushRef="#br0" timeOffset="122927.27">13954 17555 1382 0,'101'-36'423'0,"25"-16"-522"15,11-25 56-15</inkml:trace>
  <inkml:trace contextRef="#ctx0" brushRef="#br0" timeOffset="123030.4">15202 17102 1772 0,'-27'10'553'0,"-5"-94"-534"16</inkml:trace>
  <inkml:trace contextRef="#ctx0" brushRef="#br0" timeOffset="160311.49">14360 2033 795 0,'14'-34'289'0,"-21"3"-206"0,-5-3 24 15,16-8 10-15,-7 3-14 16,3 1-45-16,9 4-2 15,-7 16 15-15,-11 2 9 16,-2 13 0-16,8 1-25 16,-18 9-33-16,15 9-11 15,10 14-13-15,0 8 0 16,32 15 2-16,9 4 0 16,0 5 5-16,0-2 0 15,-5-3-2-15,-1-8 1 0,0-8-4 16,8-10 0-16,-7-19 10 15,6-9 16-15,-8-25 25 16,-2-17 13-16,2-28 13 16,-14-11-14-16,1-15-9 15,-16 3-12-15,-14 3-21 16,-4 5-5-16,-13 18-17 16,-12 10-2-16,8 29 0 15,-7 15 1-15,-3 29 3 16,24 12 2-16,-4 22-3 15,16 6-5-15,28-3-5 16,-10-7-12-16,31-20-70 0,1-10-45 16,2-21-133-16,14-14-70 15,-10-19 216 1</inkml:trace>
  <inkml:trace contextRef="#ctx0" brushRef="#br0" timeOffset="160686.47">15479 1324 1119 0,'-6'-16'423'0,"-6"7"-287"15,0-5-17-15,-9 2-15 16,-11 8-21-16,5 12-57 15,3 9-13-15,-15 18-7 16,7 5-4-16,-1 14-1 16,-8 5 0-16,32 14-3 15,-3 7 2-15,20 5 4 16,3 0-2-16,5 5 7 16,9-3 1-16,-3-3-5 0,6-3 8 15,0-16-9 1,1-7-1-16,1-22 7 15,3-7-13-15,-4-15 3 16,8-10 0-16,4-13-54 0,2-5-41 16,2-13-115-1,-3-8-81-15,-24-17 182 16</inkml:trace>
  <inkml:trace contextRef="#ctx0" brushRef="#br0" timeOffset="161162.41">15457 1596 1136 0,'0'0'402'0,"4"11"-354"16,9 4-3-16,-2 12 15 16,5 6 4-16,1 13 0 15,3 2-18-15,-8 3-27 16,-3 1 1-16,-10-2-6 15,-7-1 0-15,0-9 8 16,-2-7 0-16,4-16 12 16,0-7 6-16,3-14 13 15,0-9 0-15,7-21-9 16,6-10-12-16,11-13-25 16,3 0-4-16,16-1-4 0,7 3 2 15,-13 14-1-15,-1 8-1 16,-13 17-2-16,-28 9 0 15,23 13-1-15,-14 11 1 16,-11 13 0-16,11 7 2 16,-34 3 3-16,23-2-1 15,-10-4 4-15,17-4 2 0,21-9-6 16,-16-4 0-16,36-11-5 16,-13-6-4-16,10-11 3 15,10-9-13-15,-15-5-44 16,4-1-24-16,-10-3-48 15,-3 0-22-15,-3-3-23 16,-1-4-11-16,-10-3-44 16,-7 3 139-16</inkml:trace>
  <inkml:trace contextRef="#ctx0" brushRef="#br0" timeOffset="161412.45">15923 1290 901 0,'5'-2'342'0,"9"5"-228"0,5 3-13 16,1 16 12-16,3 7-14 15,7 19-39-15,7 8-6 16,-3 24-15-16,3 7-6 16,-13 12-5-16,0-1-8 15,-17-2-7 1,1-2 0-16,-16-10-9 15,-11-3 1-15,2-18-6 0,-26-9-31 0,8-19-122 16,-15-13-93-16,2-17 143 16</inkml:trace>
  <inkml:trace contextRef="#ctx0" brushRef="#br0" timeOffset="161846.64">17003 1456 755 0,'-25'9'257'15,"-4"0"-219"-15,-3-2 7 16,-20-2 3-16,3-2 3 15,9-10-17-15,-11-3 1 16,30-12 23-16,-14-7 6 16,9-8-6-16,25-7-6 15,-18-1-19-15,25 3-5 16,17 2-4-16,-6 9-3 0,31 15-11 16,-10 8-3-16,-16 25-5 15,6 12 2-15,-28 23 0 16,10 7 0-16,-25 7 2 15,3-1 0-15,1-6 5 16,-18 0 7-16,35-14 3 16,-6-6-3-16,17-18-6 15,14-13-5-15,3-17-5 16,18-14 1-16,16-19-80 16,22-7-72-16,0-8 94 15</inkml:trace>
  <inkml:trace contextRef="#ctx0" brushRef="#br0" timeOffset="162260.81">17800 1129 865 0,'-22'12'296'15,"20"-1"-239"-15,-6 0 3 16,4 13-2-16,9 2 4 0,-8 11-41 16,17 4-11-16,-5-5 7 15,2-3 7 1,14-7 20 0,-7-7 14-16,11-14 16 0,6-7 4 0,0-19 4 15,7-5-12-15,5-17-22 16,-15-6-13-16,-9-6-24 15,1-1-5-15,-43 4-2 16,10 11-1-16,-17 12-4 16,-14 8 0-16,13 21-6 15,-7 4 2-15,11 27 3 16,2 5-2-16,13 9 2 16,10 3-3-16,21-9-20 15,18-4-20-15,24-20-67 0,4-9-52 16,5-21-96-16,-11-10 151 15</inkml:trace>
  <inkml:trace contextRef="#ctx0" brushRef="#br0" timeOffset="162598.31">18618 907 937 0,'-9'-6'386'0,"-8"2"-193"16,2 4-12-16,-18-6-17 16,20 6-37-16,-13 4-88 15,-16 3-22-15,11 10-9 16,-9-1-8-16,13 9 3 16,0 3-2-16,9 8-4 15,7 9 2-15,6 9-1 16,6 12-2-16,6 0 7 31,3-2 3-31,8-7 2 0,0-9 5 0,8-7-10 0,3-6 8 16,6-13-7-16,5-8-3 15,12-19 6-15,3-11-7 16,2-19-50-16,-2-9-59 16,-15-6-153-16,-10-6-64 15,-7-8 193-15</inkml:trace>
  <inkml:trace contextRef="#ctx0" brushRef="#br0" timeOffset="163030.29">18618 1027 905 0,'0'13'360'15,"4"0"-167"-15,4 7-129 16,-2 2 4-16,5 5 6 15,10 3-15-15,-17 9-39 16,15 5-4-16,-31-5-10 16,15 1 0-16,-9-14-1 15,-11-5-3-15,16-10 3 16,-18-7 13-16,21-10 6 16,8-9 2-16,-15-18-5 15,22-4-12-15,-17-15-8 16,9-1 2-16,19 6-3 15,-14 1 0-15,18 19 1 0,-11 4-1 16,-5 14-1-16,2 7 0 16,-14 11 1-16,0 8 0 15,-4 12 3-15,-1 1 1 16,0 2-2-16,-1-2 0 16,5-4-3-16,2-3 1 0,5-9-2 31,6-4-2-16,10-12 4-15,5-8-2 0,9-8-41 0,12-3-31 0,-12-6-100 16,0 1-68-16,15-5 154 16</inkml:trace>
  <inkml:trace contextRef="#ctx0" brushRef="#br0" timeOffset="163250.18">19205 1012 915 0,'0'0'316'0,"16"-5"-296"15,41-20-6-15,-28 3-18 0,3-2-63 16,-2-11 45 0</inkml:trace>
  <inkml:trace contextRef="#ctx0" brushRef="#br0" timeOffset="163591.37">19562 588 1020 0,'23'-7'354'0,"3"-4"-303"15,5-3-3-15,-16-3 6 16,12-3 0-16,-12 2-25 15,11 6-15-15,-17 0-9 16,0 9-3-16,-5 3 0 16,-4 4 4-16,-5 12 5 15,-9-1 2-15,2 12 2 16,-9 0-4-16,6 0-6 16,9 1 3-16,-3-7-7 62,11 0 4-62,13-2 4 0,5-3 1 0,20 1 11 0,2-4 5 0,9 0 6 0,-2-2 1 0,-14 2-3 0,3 6-8 16,-40 3-12-16,-7 10-5 15,-22 9-2 1,-17 2-9 0,-4 4-77-16,-12-6-65 0,-4-9-130 15,1-10 153-15</inkml:trace>
  <inkml:trace contextRef="#ctx0" brushRef="#br0" timeOffset="163813.18">19884 125 843 0,'20'-22'330'0,"18"24"-209"15,-3 13-18-15,7 16-7 16,14 16-23-16,-14 18-46 15,13 11-11-15,-25 20-14 16,-4 4 5-16,-17 12-16 16,-18 6-38-16,-34 12-124 15,-14 3-24-15,-42-2 105 0</inkml:trace>
  <inkml:trace contextRef="#ctx0" brushRef="#br0" timeOffset="164391.4">14190 2874 1023 0,'-4'-1'367'16,"-16"1"-257"-16,24 2-123 16,-1 3-7-16,-3 7 15 15,8 0 5-15,2 4 4 16,7 7-4-16,24-4 1 15,-1-1-1-15,-21-1 0 0,14-10 3 16,-28-2 20 0,1-5 3-16,23-12 13 15,-14-4 3-15,10-11-9 16,-3-4-3-16,-8 0-13 16,-6 0-6-16,0 11-7 0,-3 5 5 15,-7 11-2-15,6 4-1 0,-5 18 0 16,5 12-4-1,12 20-2-15,-2 15 0 16,19 0 1-16,-6 3-3 0,6-3 3 16,-6-5-1-16,-17 0 1 15,-2-4 5-15,-24-2 3 16,-6-9-4 0,-18-8 2-16,-9-8-4 15,-2-15-5-15,-9-6-10 0,13-20-84 16,24-8-68-16,19-19 99 15</inkml:trace>
  <inkml:trace contextRef="#ctx0" brushRef="#br0" timeOffset="164600.07">14836 3111 849 0,'-15'23'329'0,"-2"6"-208"16,17 2-7-16,0 5-5 0,19 8-19 16,3 5-54-16,8 1-9 15,1-1-16-15,-1-11-5 16,4-16-13-16,-16-8-37 16,5-14-90-16,-5-7-63 0,-14-11 112 15</inkml:trace>
  <inkml:trace contextRef="#ctx0" brushRef="#br0" timeOffset="164770.93">14904 3373 832 0,'29'-22'290'16,"13"-5"-247"-16,6-10-63 15,16 1-59-15,0-8 55 16</inkml:trace>
  <inkml:trace contextRef="#ctx0" brushRef="#br0" timeOffset="165081.41">15908 3045 1103 0,'-10'-10'374'15,"-16"-5"-334"-15,-6-7 3 0,17-17 1 16,-7 1-2-16,-2-9-37 16,17 1-5-16,-15 6-3 15,-1 3-1 1,42 11 1-16,-13 8 2 0,-3 13 3 16,19 5-2-16,-39 20 2 15,17 7-2-15,2 14-2 16,-16 8 2-16,25 5 2 15,-12 0 0-15,1-3 1 16,21-12-2-16,-27-8 0 16,23-10-5-16,19-17 2 15,-3-7 3-15,32-23-33 16,-9-8-48-16,15-15-115 16,-3-3 114-16</inkml:trace>
  <inkml:trace contextRef="#ctx0" brushRef="#br0" timeOffset="165513.26">16254 2574 926 0,'-16'-5'351'0,"24"0"-243"0,-8 5-13 0,12 4-23 15,0 3-9 1,11 7-37-16,7 8-12 0,-8-1-6 15,13-1-4-15,-4-9-3 16,7-13 2-16,0-7 8 16,4-10 12-16,-10-4 17 15,5-7 4-15,-15-7 4 16,-6 2 0-16,-1 0-5 16,-19 8 3-16,11 11-5 15,-10 6-6-15,9 6-12 16,3 7-10-16,-21 13-8 15,14 7-5-15,-3 22 0 16,1 9 1-16,24 10 0 16,-13 5 3-16,10 6 3 0,-6-4-3 15,-10 1 1 1,6-3-4-16,-19-9-2 16,9-11-1-16,-25-12-1 0,4-14 3 15,-14-15-23-15,-10-4-30 16,11-15-65-16,-7-8-54 15,18-16-119-15,9-7 178 16</inkml:trace>
  <inkml:trace contextRef="#ctx0" brushRef="#br0" timeOffset="165758.63">16861 2612 1056 0,'-4'3'364'0,"4"10"-287"16,0 4-3-16,6 7 2 15,1 9-2-15,7 9-55 16,0 4-8-16,4 4-7 16,0-1 0-16,4-9-3 15,-4-3 0-15,4-15-1 16,-2-6 1-16,-7-11-64 15,6-11-65-15,-15-15 84 0</inkml:trace>
  <inkml:trace contextRef="#ctx0" brushRef="#br0" timeOffset="165926.87">16812 2985 814 0,'32'-16'297'0,"21"-9"-216"0,-1-8-65 16,26-5-3-16,1-8-76 16,-10 1 44-16</inkml:trace>
  <inkml:trace contextRef="#ctx0" brushRef="#br0" timeOffset="166144.46">17417 2796 1020 0,'28'-10'390'16,"-6"-6"-263"-16,9-10-113 16,8-7-14-16,4-3-10 15,-9-4-69-15,0 6-54 16,-11 2-65-16,-7 0 102 15</inkml:trace>
  <inkml:trace contextRef="#ctx0" brushRef="#br0" timeOffset="166471.29">17648 2331 847 0,'1'-12'340'0,"20"-2"-169"15,-2 0-73-15,-7 0 1 16,15 1 0-16,-3 4-40 16,4 5-14-16,0 6-26 15,0 6-7-15,-8 7-7 16,-5 7-1-16,-8 7 4 16,-5 3 0-16,-2 7 4 15,-3-1-1-15,0-1 6 16,1-3-1-16,2-4 0 15,2-4 2-15,4-8-10 16,4-2-2-16,4-6-4 16,2 1-1-16,5-2 3 0,-5 2 1 15,-8 5-5-15,-7 4 0 16,-29 26-2 0,-19 12-12-16,-57 35-96 0,-29 14-110 15,-80 23 137-15</inkml:trace>
  <inkml:trace contextRef="#ctx0" brushRef="#br0" timeOffset="203555.78">17559 5901 1045 0,'20'-5'216'16,"-1"0"-288"-16</inkml:trace>
  <inkml:trace contextRef="#ctx0" brushRef="#br0" timeOffset="205991.63">12914 6016 385 0,'6'11'142'0,"14"3"-127"16,6 0-21-16</inkml:trace>
  <inkml:trace contextRef="#ctx0" brushRef="#br0" timeOffset="207656.28">16992 5982 616 0,'-11'2'206'0,"22"7"-200"15,9 2 2-15,25-1-6 0,16-5 1 16,15-10 2-16,4-5-2 16,-1-9-2-1,-12 0-1-15,2-1 1 16,0 3-1-16,-3 4 0 0,-5-2 1 15,-17 7-1-15,-12 2-15 16,-22 10-141-16,-10 2 117 16</inkml:trace>
  <inkml:trace contextRef="#ctx0" brushRef="#br0" timeOffset="207830.16">17085 6311 963 0,'115'-79'320'15,"33"5"-341"-15,31 12-73 16,-10 8-104-16,-22 9 120 16</inkml:trace>
  <inkml:trace contextRef="#ctx0" brushRef="#br0" timeOffset="208763.85">13654 5946 769 0,'-15'0'245'15,"15"5"-323"-15,15 2 57 0</inkml:trace>
  <inkml:trace contextRef="#ctx0" brushRef="#br0" timeOffset="214346.15">20256 3170 469 0,'-6'3'164'0,"4"4"-151"15,2 0-13-15,1 1 2 16,-1 1 3-16,2-6 8 16,0 1 3-16,4 0 7 15,-3-3 8-15,6 0 23 16,4-1 12-16,9-10 12 0,11-2 3 15,31-15-16 1,-1-10-7-16,24-14-19 31,9-9-11-31,9-5-10 0,17-1-4 16,5 1-8-16,12 3 1 0,11-4-3 0,1 1 0 16,1 2 5-16,-4-3 1 15,-10 12 5-15,-5 3 1 16,-9 9 0-16,-5 7-1 15,-19 4-2-15,-8 2 2 0,-27 10-4 16,-18 2-3-16,-29 10-6 16,-8 2-1-16,-16 7 7 15,-15 8 4-15,-19 9 4 16,-29 11-5 0,-25 7-5-16,-12 4-3 0,-30 10-2 15,2 7-1-15,-18 19 0 16,-15 4-1-16,-2 3 4 15,-3-2 3-15,-5 3-4 16,16 3 1-16,7 2-3 16,6-6 0-16,25-19 1 15,14-10-2-15,36-20 0 16,24-9-2 0,35-12-3-1,13-8 5-15,30-15 2 0,16-6 5 0,47-23 9 0,10-10 2 16,43-19 3-16,17-8-4 15,9-12 0-15,26 1-3 16,-5 2-5-16,5-4 2 16,8 2 3-16,-18-3 5 0,-4 7 0 15,-21 9-3-15,-44 22-8 16,-23 8-5-16,-59 24-37 16,-21 9-56-1,-54 19 62-15</inkml:trace>
  <inkml:trace contextRef="#ctx0" brushRef="#br0" timeOffset="-212290.45">29136 5248 563 0,'12'-2'192'15,"4"6"-198"-15,-16-3 7 16</inkml:trace>
  <inkml:trace contextRef="#ctx0" brushRef="#br0" timeOffset="-210056.42">25891 5469 743 0,'9'0'245'15,"4"1"-269"-15,3 0-15 0,-11-1-4 16,2 0-1 0,-8 0 15-16,-6 3 9 15,-7 4 16-15,-1 3 3 0,-2 1 10 16,-5-2 8-16,8-3 18 16,-4 3 7-16,14-5 2 15,2 3-6 1,12-4-2-16,8-3 4 0,21-9 10 15,19-4 8-15,28-10-14 16,24-4-12-16,19-9-14 16,3-4-3-16,16-3-2 15,-8-3 3-15,-15 4-2 16,-9 3-2-16,-34 12 1 16,-19 5 3-16,-24 14 5 15,-20 4-1-15,-37 7 17 0,-17 9-2 16,-40 21-10-1,-21 8-7-15,-34 14-16 0,-12 3-1 16,-17-6 3-16,-1 4 4 16,15 0-7-16,10-3-4 15,25-9-2-15,25-6 1 16,42-21 8 0,17-10 13-1,53-19 4-15,22-16 8 0,40-22 5 16,34-8-4-16,29-13-4 0,16 0-9 0,10 4-14 15,-15 2-3-15,-36 16 0 16,-25 8-14 0,-55 20-55-16,-17 9-20 0,-34 6-67 15,-19 2-49-15,-20-3 144 16</inkml:trace>
  <inkml:trace contextRef="#ctx0" brushRef="#br0" timeOffset="-209219.02">27770 3044 567 0,'100'-62'197'0,"25"-1"-185"16,5-1 2-16,12 1 2 15,15-4 1-15,-3-5 1 16,-2 1-1-16,4 4-8 16,-15 6-3-1,-26 14-3-15,-15 4 0 16,-50 20 1-16,-22 5-3 0,-46 17-4 0,-29 7 0 15,-47 11-2-15,-22 12 4 16,-45 16 1 0,-17 12-5-16,-20 17-14 15,-12 3-8-15,5 1-5 0,5-9 5 0,24-7 16 16,22-9 5 0,46-11 11-16,36-8 2 0,57-25-1 15,30-14 0-15,70-25 5 16,39-16 4-16,61-23 5 15,34-10 3-15,31-19 11 16,9 1-1-16,12 0 5 16,-8 7 1-16,-26 15-8 15,-21 5 2-15,-65 16-4 16,-34 10-2-16,-62 23-13 16,-34 17-2-16,-57 31-14 15,-35 13 2-15,-61 21-20 16,-25 4-19-16,-35 3-37 15,0 0-18-15,4 0-161 16,4-3 169-16</inkml:trace>
  <inkml:trace contextRef="#ctx0" brushRef="#br0" timeOffset="-197069.31">18292 8098 595 0</inkml:trace>
  <inkml:trace contextRef="#ctx0" brushRef="#br0" timeOffset="-195033.02">23807 7429 776 0,'40'-20'263'0,"12"26"-277"0,-1 13-20 0,-6 23-90 16,-6 0 78-16</inkml:trace>
  <inkml:trace contextRef="#ctx0" brushRef="#br0" timeOffset="-192211.65">13285 9214 1047 0,'4'-16'320'0,"30"1"-468"16,-5-6 98-16</inkml:trace>
  <inkml:trace contextRef="#ctx0" brushRef="#br0" timeOffset="-191345.47">21744 7973 329 0,'57'-9'115'16,"16"2"-185"-16,3 1 52 15</inkml:trace>
  <inkml:trace contextRef="#ctx0" brushRef="#br0" timeOffset="-191161.12">22036 8035 646 0,'-12'-9'217'0,"20"0"-249"15,6-9 27-15</inkml:trace>
  <inkml:trace contextRef="#ctx0" brushRef="#br0" timeOffset="-188794.4">17983 8843 528 0,'-12'-8'183'0,"3"0"-177"15,1 6 3-15,1 5 0 16,-1 3 3-16,5 7 1 15,-2 2 0-15,11 0-1 0,0 2-4 16,11-11-1-16,3 2 0 16,19-15 1-16,-1-3 3 15,20-7 10-15,-19-3 5 16,0 1 13 0,18-17 3-16,21-5 3 0,-27 7-8 15,-11 17-9-15,-12 6-10 16,-24 7-7-1,-9 9 0-15,-27 12-7 16,-4 10 6 0,-16 16-7-16,-11 5 0 15,-7 5-2-15,-1-3-1 0,14-16-8 0,9-6-22 0,26-16-54 16,7-6-160-16,10-8 164 16</inkml:trace>
  <inkml:trace contextRef="#ctx0" brushRef="#br0" timeOffset="-188107.65">21049 10173 557 0,'-32'0'210'16,"1"0"-166"-16,-1-1 5 0,7 1-9 16,21-4-10-16,13-5-19 0,14-7-1 15,20-17-7 1,21-5-1-16,20-14 1 16,6 3-3-16,0 1 2 0,-2 0 2 15,-19 8 5-15,-3 3 1 16,-33 17 0-16,-16 12-3 15,-35 20 8-15,-28 14-4 16,-40 19-2-16,-16 14 0 0,-24 15-9 16,-1 5 0-16,1 3 1 15,5-7 0-15,30-18-2 16,18-16 2-16,49-29 1 16,29-16 1-16,62-41 5 15,27-15-4-15,68-36 0 16,45-11-1-16,43-16-29 15,32-16 19-15</inkml:trace>
  <inkml:trace contextRef="#ctx0" brushRef="#br0" timeOffset="-186748.54">26691 8118 595 0,'-49'-41'200'15,"35"38"-193"-15,11-2-5 16,-29 11 2-16,0-2 1 16,14 1-5-16,-1-3 0 15,20-6-20-15,10 0-9 0,12-5-2 16,1-5 0-16,35-9 19 16,-4-2 11-16,22-7 9 15,3 2 7-15,-12 3 8 16,9 1 1-16,-32 19 1 15,-14 6-9-15,-31 17 0 16,-12 6 6 0,-33 11 0-16,-17 8 6 0,-24 4-8 15,-19 2-8-15,3-9-5 16,5-3-1-16,2-7-3 16,24-10-3-16,36-13-11 15,35-13-9 1,61-19-24-1,31-9-24-15,47-19 45 0</inkml:trace>
  <inkml:trace contextRef="#ctx0" brushRef="#br0" timeOffset="-185434.07">27874 9633 762 0,'1'-9'258'0,"8"3"-241"15,13-4-7-15,9-3-7 16,10-2-1-16,5-2 2 0,28-5-2 16,8-4 1-1,12-4 0 1,6-3-2-16,2-2-1 31,-14 4-1-31,6-1 2 0,-8 1 1 0,-29 8 0 0,1 1 0 0,-33 12-2 16,-15 6 0-16,-28 18 0 15,-24 9-5-15,-35 17-17 16,-26 4-9 0,-31 6-24-16,-6 1-9 0,-18 3 2 15,8 5 6-15,14-3 24 16,5-3 14-16,55-19 32 15,34-15 16-15,76-30 14 16,49-23 12-16,99-40-3 16,52-15-12-16,85-37-67 0,41-14 21 15</inkml:trace>
  <inkml:trace contextRef="#ctx0" brushRef="#br0" timeOffset="-167617.63">7979 11036 696 0,'45'-43'263'0,"15"0"-192"15,4 8-102-15,5 9-44 16,-22 2 43-16</inkml:trace>
  <inkml:trace contextRef="#ctx0" brushRef="#br0" timeOffset="-165562.55">12160 15217 663 0,'-13'-5'272'16,"5"3"-183"-16,3-1-22 0,3 1-14 15,-2 2-16-15,3-1-14 16,1 1-14-16,0 0-1 16,0 0-7-16,1 14 1 15,5 11-1-15,10 27 3 16,0-35-5-16,3-4-1 0,5-15 3 16,3-6-1-16,5-11 2 15,4-8 1 1,6-7 0-16,5-1 1 0,-1-11 1 15,4 0-1-15,-4-4 1 16,1 0-1-16,2 9-4 16,6 2-3-16,8 7-47 15,4 6-41-15,1 3 53 16</inkml:trace>
  <inkml:trace contextRef="#ctx0" brushRef="#br0" timeOffset="-164926.54">17202 15027 854 0,'15'-13'281'15,"25"-6"-326"-15,20-3-56 16,12-13 59-16</inkml:trace>
  <inkml:trace contextRef="#ctx0" brushRef="#br0" timeOffset="-164038.52">21373 14778 1575 0,'37'-159'394'0</inkml:trace>
  <inkml:trace contextRef="#ctx0" brushRef="#br0" timeOffset="-161739.59">22394 14996 1011 0,'-13'-9'364'0,"12"-1"-302"15,1-2-19-15,21-2-22 16,-6-3-2-16,12 0-18 16,7 1 2-16,4 2-4 15,3 0-8-15,0-2-15 16,3-1-16-16,-4-1-23 0,3 2-3 16,1 2-25-16,-2 0-15 15,-3 2-47-15,-13 1 88 16</inkml:trace>
  <inkml:trace contextRef="#ctx0" brushRef="#br0" timeOffset="-161551.45">22412 15263 1095 0,'-13'22'415'0,"36"-12"-321"15,8-6-42-15,21-14-72 16,12-7-8-16,3-17-82 16,9-8-66-16,4-14 114 15</inkml:trace>
  <inkml:trace contextRef="#ctx0" brushRef="#br0" timeOffset="-156169.58">21317 16666 318 0,'-1'0'137'0,"0"0"-64"16,0 0-4-16,-3 3 2 0,-5 1-1 16,4-1-23-16,0 1-1 15,0-3-14-15,3 1-10 16,0 0 0-16,1-2-5 16,0 3 25-16,1-3 12 15,13 7 11-15,15-3-1 16,51-11-26-1,-30-7-14-15,10-2-17 0,3-1-3 0,-13-1-2 16,0 2 0-16,-12 2-11 16,-5 5-10-16,-9 4-28 15,-5 2-23 1,-12 3-44-16,-2 2-8 0,-13-2 75 16</inkml:trace>
  <inkml:trace contextRef="#ctx0" brushRef="#br0" timeOffset="-155855.58">21228 16992 783 0,'-5'6'277'0,"4"1"-224"16,10-4-42-16,9-1-11 16,16-6 8-16,6-3 2 15,17-8-2-15,8-1-2 16,2-2-5-16,-3-1 2 0,-12 2 0 16,-8 3 3-16,-11-1-2 15,-1 4-2-15,-10 7-23 16,-4-2-18-1,-10 4-53-15,-3 1-31 16,-13 6 79-16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1-31T03:55:11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5017 11028 668 0,'-5'0'245'15,"9"-1"-211"-15,5 1 0 16,5-1-23-16,3-1-8 0,10 2 2 15,1 3-4-15,19-2 0 16,9-1 1-16,10-8 14 16,14-6 10-16,18-5 13 15,12-5 1-15,19 1-14 16,8-1-7-16,3 1-23 16,-3 4-59-16,-22 4 43 15</inkml:trace>
  <inkml:trace contextRef="#ctx0" brushRef="#br0" timeOffset="596.84">11248 11112 811 0,'-2'-4'286'15,"2"0"-236"-15,5 4-53 16,-5 0-2-16,0 0 5 16,19 1 7-16,39 8 5 15,-10-7-9-15,10-2-1 16,20-5-2-16,19-2 3 15,54 2 34-15,19 3 10 16,61 2 24-16,17 0-6 0,17 4-28 16,16 2-10-16,-13-1-78 15,7 1-62-15,-32-12 70 16</inkml:trace>
  <inkml:trace contextRef="#ctx0" brushRef="#br0" timeOffset="3572.31">23537 11019 379 0,'-3'-5'165'0,"-5"-2"-72"15,2 4-61-15,-1 3-16 16,-5 2-2-16,2 2 8 15,-3 2 5-15,-3-5 17 16,5 2 0-16,4-2-3 16,1-1-11-16,18 1-19 15,12-2 6-15,34-6 10 16,29-3 11-16,55-8 7 16,19 0-5-16,52 4-14 15,13 2-4-15,36 6-11 16,24 0-4-16,30 0-6 15,11-2-3-15,18-1-8 0,4 4-17 16,-25 2-58-16,1 1-3 16,-63-4 45-16</inkml:trace>
  <inkml:trace contextRef="#ctx0" brushRef="#br0" timeOffset="9872.32">11534 10830 805 0,'-23'11'269'0,"6"4"-262"16,20 12-43-16,6 7-47 16,15-9 55-16</inkml:trace>
  <inkml:trace contextRef="#ctx0" brushRef="#br0" timeOffset="10254.44">23976 11492 1353 0,'-207'59'219'0,"-59"21"-300"15</inkml:trace>
  <inkml:trace contextRef="#ctx0" brushRef="#br0" timeOffset="12008.84">7394 14614 422 0,'-9'-27'181'0,"5"12"-75"16,1 6-10-16,3 6-20 15,0 4-16-15,0 2-39 16,0-3-17-16,1 13-3 0,3 16-1 15,17 79 1-15,-8-30 1 16,6 11-1-16,-1-2 0 16,13-20-2-16,15-16-1 15,15-38-3-15,14-23 2 16,12-43 8-16,2-24 12 16,25-36 22-16,4-18 4 15,-2-9 2-15,-8 4 2 0,-24 21 0 16,-8 14-2-16,-13 34-2 15,-10 16-6-15,-12 28-21 16,-14 19-9-16,-6 24-7 16,2 13-5-16,-7 19-2 15,2 11 7-15,-3 7-6 16,-4-2 2-16,1-7 9 16,3-10-7-16,-5-15 6 15,-1-6-3-15,-3-15-6 16,-5-5 13-16,-2-10 21 15,4 0 16-15,2-1 21 16,-5 0-4-16,6 0-17 16,22 1-12-16,59 1-19 15,-13 3-7-15,21 11-5 16,7 5-2-16,8 22-47 16,9 6-24-16,2 10-110 0,1 2-32 15,-5-14 128-15</inkml:trace>
  <inkml:trace contextRef="#ctx0" brushRef="#br0" timeOffset="12824.71">12548 14705 653 0,'-11'-2'227'16,"6"1"-192"-16,2 2-19 0,1-1-17 15,1 0 1-15,0 0-7 16,0 0 3-16,1 0 7 16,0 21-2-16,5 31-4 15,-3-32 3-15,6 6 9 16,4-6 11-16,8-5 25 15,6-6 8-15,10-20 19 16,8-6-4-16,11-17-11 16,9-4-10-16,7-9-25 15,-2-9-2-15,-3-2-8 16,-5 1-3-16,-4 15-3 16,0 16-7-16,1 18-6 0,-10 9-2 15,-9 15 4-15,3 6 6 16,-15 16 5-16,9 2 1 15,-3 9-1-15,-8-3 1 16,8-6 11-16,-12-2 8 16,8-10 11-16,2-6-3 15,2-14 2-15,6-5-2 16,3-14-1-16,4-5 0 0,6-11-10 16,-1-7-5-16,1-3-13 15,-4-7-3-15,-1 1-8 16,0 9-7-16,2 11-38 15,-4 12-21-15,-6 18-64 16,4 7-35-16,-15 15-67 16,-4-2 140-16</inkml:trace>
  <inkml:trace contextRef="#ctx0" brushRef="#br0" timeOffset="13797.83">16139 14387 745 0,'-41'13'280'16,"9"14"-203"-16,0 11-32 16,14 19-30-16,5 4-3 15,10-1-10-15,12-1-5 0,15-10-5 16,8-3 1-16,15-3 7 15,0-1-1-15,7-13 11 16,6-6 10-16,-4-17 31 16,5-12 16-16,-2-9 7 15,-1-8-5-15,-1-9-33 16,1 0-8-16,0-8-13 16,0-4-4-16,-2 7-4 15,-8-5-2-15,-10 7-5 16,-1 6 0-16,-5 5-3 15,0 7-8-15,0 13-1 16,-6 5-1-16,10 10-1 16,4 2 8-16,3 11-4 15,6 1 9-15,-2 7 3 0,0 2 0 16,-1-6 8-16,3 0-10 16,0-8 0-16,4-4 6 15,6-3-3-15,1-2 4 16,10-5-1-16,1-6-8 15,5-6 4-15,5-6-3 16,10-9-1-16,11-2 2 0,4-9-28 16,-1 1-21-16,6-5-56 15,-7-6-24-15,2-2-18 16,5 0 23-16,-9-1 49 16,3 8 22-16,3-1 54 15,-5 3 17-15,1 4 48 16,2 0 14-16,12 1-4 15,10-15-57-15,-10-38-19 16</inkml:trace>
  <inkml:trace contextRef="#ctx0" brushRef="#br0" timeOffset="24558.31">10858 11539 639 0,'0'1'216'15,"0"-1"-216"-15,1 1-3 0,-1-1-4 16,9 1 2-16,21 2 7 15,73-9 1-15,-17-28-52 16,12-15 38-16</inkml:trace>
  <inkml:trace contextRef="#ctx0" brushRef="#br0" timeOffset="25403.47">23200 11222 620 0,'16'6'224'0,"12"3"-183"16,19 2 0-16,20-4 2 15,28-9 16-15,14-8-5 0,44-11-16 16,9-7 1 0,37-8-26-16,11 0-13 0,11-4-26 15,9 2-25-15,-2 2 428 16,1-4-299-16</inkml:trace>
  <inkml:trace contextRef="#ctx0" brushRef="#br0" timeOffset="35389.86">10813 9768 397 0,'-23'12'137'0,"10"7"-129"16,-3 2-6-16,0 2-2 15,2 4 1-15,-4 10-2 16,1 5 0-16,-3 18 1 15,-3 15-5-15,-1 19-12 0,-4 11-6 16,3 20-6 0,2 3 4-16,4-3 12 0,5-10 18 15,17-32 27-15,13-18 11 16,24-26 17-16,10-10-4 16,18-17-14-16,9-4-8 15,20-17-16-15,2-11 1 16,-8-26 5-16,-3-13 8 0,-12-21 0 15,-5-9-7-15,-1-11-13 16,-15-5-2-16,-29-1 5 16,-7-4 2-16,-25 6 12 15,-20 3-5-15,-19 23-10 16,-7 19-1-16,-17 31-16 16,23 31 1-1,1 1-23-15,-41 28-32 0,-30 34 42 16</inkml:trace>
  <inkml:trace contextRef="#ctx0" brushRef="#br0" timeOffset="36300.96">23068 9508 571 0,'-15'32'203'16,"3"15"-156"-16,6 25-50 16,1 6-3-16,3 5-1 15,-6 0-4-15,4 0 11 16,-1 7-4-16,-1 4 0 16,7-2 1-16,-3-3-5 15,6-12 5-15,10-6 15 16,2-2 2-16,14-13 7 0,-3-5 4 15,15-20-13-15,1-8 3 16,16-23 21-16,4-13 8 16,6-28 21-16,-1-17 3 15,-6-27-20-15,4-13-10 16,-10-22-23-16,0-10-14 0,-1-12-14 16,-5-7-9-16,-8 7-15 15,-6 4-16-15,-33 22-15 16,-12 16-11-16,-47 36-20 15,-24 24 8-15,-39 44 58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1-31T03:57:04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5550 7520 612 0,'-17'0'245'0,"13"2"-147"15,3 2-92-15,4 3-4 16,1 5-9-16,-3 0 8 16,1 8 1-16,-4 2-1 15,-4-3 0-15,0 4-1 0,-5-3 1 16,-6 5 5-16,-2 5 3 15,-4 7 0-15,-1 7 8 16,3 13-7-16,0 3-2 16,5 9 0-16,-1 3-6 15,-3 7 1-15,3 12 2 0,-1 11-2 16,-2 6 1-16,3 9-3 16,6 6-2-16,1 4 0 15,16-1 0-15,9-4 1 16,5-7 1-16,16-14-3 15,0-7 0-15,19-14 1 16,12-6 1-16,24-8 11 16,12 0-2-16,10-11 4 15,-17-33-3 1,-49-11-9-16,1 1-1 0,140 6-1 16,5-17 0-16,10-30 2 15,-76-14 1-15,-5-14 3 16,-7-5 2-16,-3-2-5 15,-7-5 0-15,-9-15-2 16,-7-4-2-16,-28-10 3 0,-4 0 3 16,-15-1 7-16,-5-5 6 15,-8-9 4-15,-8-5 0 16,-7-5-6-16,-8 3-5 16,-10-1-7-16,-8 2 0 15,-11 4-1-15,-10 1 4 16,-8 6-2-16,-1 7 0 15,-10 11-4-15,-1 6 0 0,-19 8-1 16,-6 4 0-16,-20 16 1 16,-8 11 2-16,-11 22-2 15,-10 12 0-15,-13 26 3 16,-8 12-5-16,-27 32-2 16,-8 19-5-16,-24 23-25 15,-12 34-23-15,-17 32-60 16,-7 14 70-16</inkml:trace>
  <inkml:trace contextRef="#ctx0" brushRef="#br0" timeOffset="1921.83">12498 11232 652 0,'-25'-36'256'15,"6"0"-147"-15,-2 2-93 0,-1 5-2 16,5-2-1-16,1 7 5 15,2 5-3-15,6 10-4 16,8 3 2-16,6 7-20 16,7 4-6-16,15 0 1 15,3 8-4-15,6 6 15 16,-2 8 1-16,-2 18 0 16,-8 4 1-16,-6 26 3 15,-9 6-3-15,-16 19 1 16,-4 7 2-16,-11 0 8 15,1-2 12-15,-1-7 9 16,-3-4 0-16,11-20-9 16,1-10-7-16,16-19-11 15,8-7-5-15,7-7-2 16,4-5-3-16,1-8-1 16,4-4 1-16,5-10-2 0,2-4-2 15,-3-4-2-15,-2-3 2 16,-1-1 1-16,-2 3 2 15,-7 2 5-15,-5 1-3 16,-10 5 1-16,3 0-3 16,-4 6 7-16,-5 3 4 15,0 16-1-15,-18 9 2 0,-6 17-8 16,1 6-4-16,-8 2 8 16,6-5 4-16,5-2 4 15,-1-1 5-15,2-1 9 16,-4 2 5-16,-8 3 4 15,-18 4-2-15,-32-4-14 16,-19 1-4-16,-69 1-90 16,-28-1 56-16</inkml:trace>
  <inkml:trace contextRef="#ctx0" brushRef="#br0" timeOffset="4067.08">10771 8786 361 0</inkml:trace>
  <inkml:trace contextRef="#ctx0" brushRef="#br0" timeOffset="4943.64">12757 8727 554 0,'1'-4'193'15,"5"4"-187"-15,-1 4-13 16</inkml:trace>
  <inkml:trace contextRef="#ctx0" brushRef="#br0" timeOffset="6665.74">15893 9395 1303 0,'16'-9'0'16</inkml:trace>
  <inkml:trace contextRef="#ctx0" brushRef="#br0" timeOffset="10347.28">21696 8257 576 0,'23'-3'213'16,"5"-6"-144"-16</inkml:trace>
  <inkml:trace contextRef="#ctx0" brushRef="#br0" timeOffset="10670.58">23614 7823 677 0,'-16'7'238'16,"-17"-13"-51"-16</inkml:trace>
  <inkml:trace contextRef="#ctx0" brushRef="#br0" timeOffset="22785.06">6432 9406 988 0,'-11'5'338'0,"-4"4"-267"16,-3 2-58-16,3 13-12 15,3 9 2-15,-3 18-4 16,-1 9 0-16,-7 17 1 15,0 8 0-15,-7 19 1 16,1 5-1-16,-5 16 1 16,0 7-1-16,4 0 0 0,2 3 1 15,6 4 6-15,2-1 3 16,12-8 5-16,3-1 2 16,11-6-1-16,5-8 3 15,9-7 0-15,3-4 0 16,2-13-6-16,5-4-2 15,2-11-6-15,4-7-2 16,5-16 1-16,5-9-3 0,12-18 2 16,6-10-2-16,15-16-1 15,3-10 0-15,11-14 0 16,4-4 1-16,7-10-1 16,-1 0 2-16,-7 0-4 15,-4 1-4-15,-11 4-20 16,-4 2-15-16,-11 4-32 15,-11 0-22-15,-15-3 65 16,-10-4-56-16,-20-4-29 16</inkml:trace>
  <inkml:trace contextRef="#ctx0" brushRef="#br0" timeOffset="23022.6">7073 11158 1129 0,'5'41'415'16,"17"-2"-323"-16,5 5-79 16,15 19-17-16,8 13-24 15,-1 33-41-15,-5 11-20 0,-20 30-42 16,-18 9-45-16,-38 30 114 15,-22 2-97-15,-51 35-34 16</inkml:trace>
  <inkml:trace contextRef="#ctx0" brushRef="#br0" timeOffset="30657.53">14786 7451 416 0,'0'0'187'0,"1"1"-61"15,0 1-88-15,-2-2 2 16,0 0 12-16,0 0 1 16,-1 0-4-16,-5 14-6 0,-18 30-27 15,16-25-3-15,2-7-5 16,7 1-3-16,7-4 13 15,1-6 5-15,7 1 7 16,-3-4 13-16,15-5 5 16,1-4-1-16,21-16-5 15,14-7-8-15,39-19-10 16,18-13 3-16,36-10-3 16,25-3 4-16,13-13 1 15,16 4-11-15,15-7-9 16,2-3-4-16,-5 11-4 15,-13-3 1-15,-27 11-44 16,-29 3-55-16,-48 8 63 16</inkml:trace>
  <inkml:trace contextRef="#ctx0" brushRef="#br0" timeOffset="32516.64">12668 7701 764 0,'-8'6'283'0,"5"-6"-233"16,2-1-20-16,-4-14-16 16,2-11-10-16,6-22-2 15,6-8-1-15,9-13 2 16,-2 3 0-16,3 16-2 16,-1 2 0-16,-4 20-1 15,-2 9-2-15,-7 5-16 16,-5 9-15-16,-4 5-58 0,-4 0-43 15,-4 6 85-15</inkml:trace>
  <inkml:trace contextRef="#ctx0" brushRef="#br0" timeOffset="32727.46">12553 7346 534 0,'-3'-16'218'15,"5"-3"-139"-15,11-10-38 16,7 0-11-16,16-3-2 15,6 4-1-15,9 10-3 16,7 2-8-16,-15 22-12 16,-6 3-1-16,-24 14-3 15,-10 4-1-15,-8 3 0 16,-13-2-1-16,6-1-38 16,-6-5-33-16,-13-16 46 15</inkml:trace>
  <inkml:trace contextRef="#ctx0" brushRef="#br0" timeOffset="33347.74">12033 6621 611 0,'7'2'213'16,"0"2"-190"-16,1 3-11 15,-1 1 5-15,-3-3 11 16,1 3 9-16,-1-4 3 15,-1 1-6-15,2-1-9 16,1-4 0-16,5-4 7 16,0-5 6-16,2-9-10 15,-2 2-5-15,-1-8-10 16,-1-1-4-16,-4-2 11 16,-1-2 0-16,-5 4-3 15,-3-2-1-15,-8 5-9 16,-2 3-2-16,-10 4-5 0,-2 6-1 15,-5 6 1-15,2 4-3 16,-2 6 8-16,6 5-2 16,9 8-1-16,5 4-2 15,17 11-7-15,-1 3 0 16,20 6 2-16,-1 1 2 16,7 0 0-16,5-3 2 15,-11 1 5-15,-1-1-1 0,-10 0-2 16,-5 2 2-16,-9 3-6 15,-6-1 4-15,-10 1 3 16,0-3 0-16,-8-8 0 16,0-5 4-16,-3-12-4 15,-2-4-3-15,-2-11-8 16,7-3-28-16,0-6-73 16,11-4-42-16,13-12 87 15</inkml:trace>
  <inkml:trace contextRef="#ctx0" brushRef="#br0" timeOffset="34012.83">12251 6939 787 0,'-13'6'276'0,"12"5"-246"16,0-1-18-16,3 1-10 15,7 3-2-15,8-2 2 16,5 2 0-16,6-3 3 0,0-3 3 16,6-1-5-16,-7-1 2 15,-2-2 13-15,-3 1 6 16,-11-6 12-16,3-3 8 16,-3-4 4-16,-3-8-1 15,-3-4-12-15,-2-5 0 16,-3-5-19-16,-3 0-4 15,-6 1-1-15,1-1-5 0,-10 9-1 16,6 8 0-16,0 8-4 16,-7 8-2-16,8 10-3 15,3 6 2-15,5 5-3 16,12 2 2-16,9-3 1 16,-4-6-4-16,12-7-19 15,-1-6-19-15,0-9-48 16,7-2-32-16,-2-11-48 15,0-2 99-15</inkml:trace>
  <inkml:trace contextRef="#ctx0" brushRef="#br0" timeOffset="34375.44">12686 6738 636 0,'-12'14'243'16,"0"6"-183"-16,-3 1-4 15,8 6-13-15,0-1-5 16,7 5-19-16,7-1-10 16,4-5-5-16,1-2-4 15,8-8 5-15,2-8 1 16,6-8-4-16,3-10 11 0,3-10 14 16,3-3 7-16,-7-7 13 15,0-2 2-15,-12-3-10 16,-7 0-12-16,-6 3-7 15,-10-1-10-15,-10 7-4 16,3 6 3-16,-11 9-6 16,1 10-4-16,-3 14-11 15,-4 3-7-15,10 8-12 16,2 3-7-16,14-2-20 16,5-5-5-16,22-4-11 15,5-6-13-15,16-9-5 16,4-3-7-16,-9-16 63 15</inkml:trace>
  <inkml:trace contextRef="#ctx0" brushRef="#br0" timeOffset="34762.65">13149 6344 755 0,'0'-7'268'0,"-2"3"-234"16,-2 3-18-16,-9 0-6 16,-2 2 0-16,-4 3-2 15,-2 3 3-15,1-1 6 16,0 2 5-16,3 0 3 16,2-3 1-16,7 7-5 15,0 2-9-15,2 4-8 16,3 4-2-16,2 5 2 15,5 4 7-15,2 6 3 16,1 7 1-16,0 3 2 16,1 1-1-16,1 1-4 15,-1-7-3-15,1-5-11 16,-1-3-1-16,0-7 2 16,3 1-1-16,-1-11-1 15,2-2 1-15,1-10-20 0,-1-8-18 16,6-11-73-16,-2-7-44 15,0-11 97-15</inkml:trace>
  <inkml:trace contextRef="#ctx0" brushRef="#br0" timeOffset="34943.89">13275 6674 651 0,'-1'23'228'15,"1"5"-196"-15,0-1-22 16,0 2-1-16,1 0-5 16,2 0-9-16,-3-6-59 15,3-7-12-15,2-8 41 16</inkml:trace>
  <inkml:trace contextRef="#ctx0" brushRef="#br0" timeOffset="35195.91">13371 6454 620 0,'6'-1'229'0,"7"7"-185"0,-2-3-7 16,6 12 9-16,3 0 11 15,2 1 17-15,5 5-4 16,0 2-16-16,2 1-7 15,1 8-26-15,-1-1 0 16,-3 6 3-16,0 0 4 0,-14 1 11 16,-10 4-4-16,-30 14-12 15,-21 14-34-15,-70 22 9 16</inkml:trace>
  <inkml:trace contextRef="#ctx0" brushRef="#br0" timeOffset="37891.65">20132 7707 570 0,'-33'-15'278'0,"29"10"-85"0,9-1-95 15,0-9-21-15,7-10-22 16,1-9-22-16,7-22-9 16,8-5-8-16,1-17-42 15,-2 0-13-15,-4 4-13 16,-6 7 2-16,-6 10 30 16,-3 9 11-16,-7 20 14 15,-2 8-2-15,-9 22-15 16,-2 6-20-16,-5 15-60 15,-4 5-40-15,-5-1 82 16</inkml:trace>
  <inkml:trace contextRef="#ctx0" brushRef="#br0" timeOffset="38134.78">19977 7223 648 0,'0'-11'250'0,"5"0"-180"15,8-2-33-15,6 0-9 16,5-4-6-16,12-2 2 0,12-3 15 16,-2 0-1-16,-4 9-7 15,-11 8-9-15,-15 14-14 16,-6 8-3-16,-3 6-5 16,-4 2 2-16,-4-2-24 15,-1-4-13-15,-3-5-52 16,2-9-33-16,1-8 76 15</inkml:trace>
  <inkml:trace contextRef="#ctx0" brushRef="#br0" timeOffset="38684.89">19261 6460 485 0,'3'31'198'16,"2"-3"-126"-16,2-2-27 16,-2-6-7-16,3-7-17 15,0-4 2-15,2-11 3 16,-1-7-1-16,3-12-1 16,2-5 0-16,0-11-13 15,0-4 0-15,-3-2-3 16,-4 1-1-16,-7 4 14 15,-7 3 4-15,-6 11 2 16,-5 8-4-16,-6 15-14 16,-1 7-5-16,-4 17-4 15,0 8-3-15,-4 16 1 16,-3 7 1-16,5 16 1 0,1 9 1 16,10 2-1-16,11-2-2 15,10-7 1-15,8-10 3 16,3-7 5-16,0-2 3 15,-6-11-4-15,-4-2 1 16,-2-13-4-16,-4-4-3 16,-11-18-49-16,-1-2-38 15,-13-15 54-15</inkml:trace>
  <inkml:trace contextRef="#ctx0" brushRef="#br0" timeOffset="39073.5">19334 6789 657 0,'20'0'254'0,"-7"5"-171"15,0 4-69-15,-12 7-15 16,-4 3-2-16,-2 4 1 15,-1 1 1-15,6-4 1 16,2-2 2-16,8-8 1 0,3-7 1 16,6-5 9-16,2-5 1 15,-1-6-3-15,-2-3 1 16,-8-4-4-16,-1-1 2 16,-9 2 0-16,-5 1-2 15,-5 7 0-15,-6 2-5 16,-1 9-2-16,6 3 0 0,1 5-6 15,5 4 0-15,5 1 0 16,4 1-1-16,11-6-17 16,2-2-24-16,7-6-61 15,2-6-135-15,2-8 162 16</inkml:trace>
  <inkml:trace contextRef="#ctx0" brushRef="#br0" timeOffset="39441.24">19649 6689 632 0,'9'15'232'0,"1"7"-197"16,-5 0 0-16,-4 4-6 0,1 1-13 15,-4 2-12-15,2-1-4 16,6-5-1-16,0-5 2 15,4-13 14-15,3-6 18 16,3-10 14-16,-1-4 1 16,0-7-10-16,1-2-17 15,-7-3-13-15,0-3-2 0,-3 3-1 16,-5-3-3 0,0 9 2-16,-3 6-1 0,-1 5-3 15,-2 7 0-15,1 6-5 16,2 3-5-16,1 9-4 15,3 5-2-15,7-1 3 16,3-3 3-16,7-6-3 16,5-6-18-16,7-4-64 15,0-6-6-15,5-10 53 16</inkml:trace>
  <inkml:trace contextRef="#ctx0" brushRef="#br0" timeOffset="39813.8">20254 6300 748 0,'-1'-7'284'16,"1"5"-224"-16,-3-1-11 16,2 2-22-16,0 0-14 15,0 0-12-15,-3 0-1 16,-9 1 8-16,-3 0 7 15,-21 6 18-15,27 2 3 16,1 6-4-16,3 4-5 0,-2 8-16 16,5 1 0-16,-2 12-4 15,1 5 2-15,3 12-2 16,-6 6-3-16,6 2 3 16,-1 1 0-16,0-9 10 15,1-1 5-15,2-6 0 16,8-9-4-16,3-6-11 15,7-9-3-15,7-13-4 16,0-5-1-16,10-18-26 16,3-9-33-16,3-15-63 15,4-9-38-15,0-5 98 16</inkml:trace>
  <inkml:trace contextRef="#ctx0" brushRef="#br0" timeOffset="40019.94">20418 6511 732 0,'2'23'284'15,"5"11"-206"-15,0 1-17 16,-1 4-14-16,-2-1-17 16,-2-2-13-16,-7-1-15 0,-2-10-42 15,1-4-19-15,-1-15-54 16,10-5-17-16,6-14 67 15,1-9 19-15</inkml:trace>
  <inkml:trace contextRef="#ctx0" brushRef="#br0" timeOffset="40321.6">20640 6324 521 0,'6'-11'260'0,"-5"7"-93"16,1 5-27-16,1 5-33 15,2 4-15-15,4 10-24 16,3 5 1-16,6 3-12 16,5 0-15-16,7 0-16 15,-1-1-6-15,1-2-14 0,-2 0 2 16,-4 0 5-16,-4 5 0 16,-7 3 7-16,-10-4 4 15,-7 4-4-15,-8-3-1 16,-7-1-9-16,0 4-8 15,-10-2-2-15,-2 3 1 16,-5 4-21-16,-1 0-18 16,-6 5-41-16,-4 0-25 0,-2 5-54 15,-8-5-35-15,1-6 128 16</inkml:trace>
  <inkml:trace contextRef="#ctx0" brushRef="#br0" timeOffset="44958.93">13433 12297 503 0,'-10'0'209'0,"5"-1"-125"0,0 0-17 15,7 2-28-15,-2-1-9 16,0 0-8-16,0 0-4 16,0 0-7-16,0 0-7 15,0 0-5-15,1 6-1 16,3 14 8-16,6 26 3 0,-1-33 11 15,8-2 11-15,5-12 33 16,9-7 18-16,13-19 25 16,15-19-7-16,45-26-38 15,20-19-22-15,45-25-116 16,12-9 571-16,-20-7-394 16</inkml:trace>
  <inkml:trace contextRef="#ctx0" brushRef="#br0" timeOffset="47739.62">16385 11586 575 0,'5'13'200'0,"1"0"-181"16,-1-1-5-16,-5 2 0 15,-1-5 3-15,-3 1-6 16,2 0 4-16,4-3 5 16,5-2 4-16,7-2 23 15,7-3 9-15,12-6 11 16,6-6 5-16,14-10-11 16,3-3-9-16,-4-7-18 15,-3-3-15-15,-23 0-11 16,-17 3-3-16,-11 0-4 15,-21 7 2-15,-15 7 1 16,-6 1 1-16,-13 13 2 16,6 7-6-16,4 16 0 0,3 7-5 15,8 12 2-15,7 1 2 16,16 1-4-16,5 2 5 16,10-3-1-16,5 4-1 15,5 3 1-15,5-2 0 16,3 4-1-16,-1 0 2 15,1 1 3-15,-4-2-4 16,-8-6 0-16,-5-5-4 0,-9-6 1 16,-10-1 6-16,-6-5 1 15,-2-2 5-15,-3-10-3 16,2-11-6-16,6-6-35 16,2-5-31-16,7-6-93 15,13 1-156-15,12-3 210 16</inkml:trace>
  <inkml:trace contextRef="#ctx0" brushRef="#br0" timeOffset="48113.68">16944 11972 1031 0,'3'1'377'0,"5"2"-295"0,-3 0-68 15,4 8-15-15,-3 1-5 16,-3 8-16-16,-1 6-10 16,-1 3 0-16,1 1 7 15,4-1 16-15,2-7 9 16,8-11 10-16,0-6-5 16,4-8 12-16,-2-6 6 15,-2-7 2-15,3-3-1 0,-12-7-7 16,-6 1-3-16,-6-5-9 15,-12-2 1-15,7 5 0 16,2 4-3-16,-1 11 1 16,9 6-1-16,3 11-7 15,8 2-2-15,7 14-19 16,1 0-18-16,8 0-59 16,9-1-37-16,1-11-58 15,0-1-40-15,-1-9 157 16</inkml:trace>
  <inkml:trace contextRef="#ctx0" brushRef="#br0" timeOffset="48471.66">17612 11819 805 0,'4'-3'378'0,"-9"3"-129"15,-11 0-178-15,-1 4-29 16,-4 7-33-16,0 1-8 15,6 15-3-15,5 6-1 16,4 4 1-16,3 3 0 16,4-5 1-16,6-5 0 15,6-7 0-15,10-2-1 0,7-10 2 16,0-6 0-16,5-8 0 16,-5-10 5-16,-2-9-1 15,0 0 1-15,-11-12 3 16,-3 1-3-16,-14-1-1 15,-10-1 1-15,0 12-3 16,-6 3-2-16,6 12 0 16,4 1-7-16,4 13-35 15,7 2-16-15,8 5-41 16,8 7-22-16,5 0-18 16,-2-4-18-16,6-4 105 15</inkml:trace>
  <inkml:trace contextRef="#ctx0" brushRef="#br0" timeOffset="48867.42">18581 11364 1046 0,'-14'-6'376'16,"8"4"-328"-16,-15-1-41 0,-8 3-44 16,-4 3-1-16,-5 4 1 15,6 4 18-15,2 3 24 16,6 6 7-16,2 8 7 16,7 4-4-16,5 8 6 15,2 2-12-15,6 3-4 16,2 5 5-16,2 4-6 15,0 4 0-15,2 5 0 16,-2 1-1-16,-2-2 0 16,0-3 0-16,1-6 1 15,1-8 1-15,6-11-4 0,2-10 2 16,5-13-8-16,6-6-1 16,15-12-35-16,9-6-25 15,11-18-103-15,0-5 101 16</inkml:trace>
  <inkml:trace contextRef="#ctx0" brushRef="#br0" timeOffset="49165.59">18609 11678 754 0,'2'3'339'0,"16"-3"-114"16,-4 1-195-16,20-1-32 15,-2-1-1-15,-1 0-1 16,3 1 3-16,-8 5-1 16,-2 5 3-16,-16 7 1 15,-5 4 3-15,-9 8 6 16,-4 3 1-16,-3 0 6 16,2 2 2-16,0-9 1 15,3-4-6-15,6-9-4 16,4-7-6-16,12-5-5 15,7-12-5-15,14-11-40 16,3-7-42-16,9-15 44 16,6-1 4-16</inkml:trace>
  <inkml:trace contextRef="#ctx0" brushRef="#br0" timeOffset="49438.44">19217 11414 943 0,'0'9'353'16,"6"5"-238"-16,6 6-109 16,-2 4-1-16,7 10-4 15,-1-1-2-15,8 7 2 16,5 1-1-16,-2 8-1 16,1 5-10-16,-9 8 0 15,-1 8-4-15,-9 2 4 16,-1-1 11-16,-6-10 5 15,-6-9 7-15,-7-6 10 16,-4-2-1-16,-1-14-3 16,0-8-6-16,-4-22-81 15,-5-12-64-15,1-18 82 16</inkml:trace>
  <inkml:trace contextRef="#ctx0" brushRef="#br0" timeOffset="49619.75">20391 11742 1168 0,'63'5'419'0,"19"-5"-362"16,0-3-35-16,-4-5-105 15,-8-3-80-15,-14 0 99 16</inkml:trace>
  <inkml:trace contextRef="#ctx0" brushRef="#br0" timeOffset="50049.63">21437 11604 788 0,'43'2'380'16,"7"-1"-53"-16,-3-10-309 16,4-3-11-16,-14-11-31 0,-7-4 2 15,-3-2-4-15,-4-5 5 16,-6 0 29-16,-5 2 9 16,-12 0 11-16,-3 3 4 15,-13 4-4-15,-7 4-4 16,-5 9-12-16,-3 9-7 15,-3 15-5-15,-1 12-10 0,-7 14 1 16,10 13-1-16,6 8 5 16,2 4 2-16,14 3 1 15,-2-5 2-15,11-2-1 16,6-3-1-16,13 1 1 16,-2 0 1-16,-4-6 0 15,-1-3 0-15,-13-9-2 16,-3-7 2-16,-11-7 0 15,-4-8 2-15,-13-11-34 16,-1-5-39-16,1-14-102 16,3-8-115-16,11-13 185 15</inkml:trace>
  <inkml:trace contextRef="#ctx0" brushRef="#br0" timeOffset="50411.48">21762 11984 833 0,'15'8'359'15,"-4"-4"-163"-15,-2-3-169 16,-7 5-40-16,-5 2-9 16,-4 8 2-16,-2 4-3 15,2 4 16-15,2 1 3 0,5-7 2 16,2-5 2-16,10-8 6 15,5-1 6-15,7-12 9 16,5-4 4-16,2-11-3 16,3-5-3-16,-12-5-11 15,-7-3-6-15,-15 2 3 16,-1 5-2-16,-18 8 2 16,6 13 2-16,-3 13-5 15,-3 8-6-15,16 14-6 16,-7 1-4-16,10-1-20 15,7-1-16-15,10-8-62 16,5-7-49-16,16-11 100 16</inkml:trace>
  <inkml:trace contextRef="#ctx0" brushRef="#br0" timeOffset="50764.64">22192 11888 700 0,'-4'9'334'0,"3"1"-37"16,1 7-286-16,-5 6-3 0,-2 6-1 15,-4-1-1-15,0 0-1 16,5-3-2-16,5-6 0 16,5-6-7-16,12-12 9 15,5-6 8-15,10-12 5 16,0-8 11-16,8-9-11 15,-4-6 0-15,-4-1-2 16,2 1-2-16,-13 9-4 16,-7 4-4-16,-6 12-3 15,-11 5-1-15,-13 14-2 16,4 10-2-16,-1 13-5 16,0 4-3-16,17 2-2 15,9-6 2-15,19-12-30 16,11-6-31-16,11-18-98 15,2-7 101-15</inkml:trace>
  <inkml:trace contextRef="#ctx0" brushRef="#br0" timeOffset="51131.66">23247 11153 1083 0,'-4'0'410'16,"-4"1"-266"-16,-12-8-154 15,0 4-6-15,-9 1-12 16,-4-2 4-16,-1 9 14 16,1 1 6-16,2 7 11 15,2 5-2-15,5 6-1 16,-2 7-1-16,9 8-4 15,2 5-1-15,3 11-2 16,11 5 1-16,-4 7 4 16,-1 1 0-16,14-4 1 15,-4-3-2-15,17-9 0 0,5-5 2 16,11-8 2-16,6-8 0 16,5-18-2-16,6-6-3 15,6-23-56-15,4-4-53 16,8-12 582-16,-7-8-395 15</inkml:trace>
  <inkml:trace contextRef="#ctx0" brushRef="#br0" timeOffset="51318.87">23513 11370 1115 0,'-5'23'390'0,"-1"14"-360"15,2 5-11-15,-3 5-23 16,-6 3-10-16,1-7-60 16,-4-4-35-16,3-10-47 15,2-8-29-15,6-13 124 16</inkml:trace>
  <inkml:trace contextRef="#ctx0" brushRef="#br0" timeOffset="51564.54">23761 11130 1112 0,'37'2'399'16,"21"10"-346"-16,4 3-18 16,3 10-28-16,0 7-2 15,-15 10-43-15,-2 8-33 16,-14 15-21-16,-13 5-1 0,-16 3 41 15,-8-3 31 1,-19-6 23-16,-11-10 4 16,-23-1-32-16,-16-7-42 0,-29-9-81 15,-8-5 83-15</inkml:trace>
  <inkml:trace contextRef="#ctx0" brushRef="#br0" timeOffset="51971.63">16948 12781 1583 0,'114'-32'17'0,"52"-11"-2"16,115-32 14-16,60-2-1 0,34-3-4 16,34 7-4-16,35 0-4 15,23 12 6-15,8 9 4 16,5 11 10-16,-3 9 10 15,-17 10-3-15,-26 7-10 16,-48 4-10-16,-31 3-8 16,-79 4-23-16,-38-1-29 15,-79 0-90-15,-55 0-37 0,-72-7-55 16,-35-1 0-16,-68-4-29 16,-23 1 154-16</inkml:trace>
  <inkml:trace contextRef="#ctx0" brushRef="#br0" timeOffset="52246.9">18888 12839 728 0,'5'1'350'0,"3"0"-30"16,1 4-318-16,-1 7-2 15,-8 16 3-15,-2 9-3 16,-7 13 3-16,-4 9-2 16,0 4-5-16,-1-3-11 15,7-7-59-15,5-10-45 16,5-17 71-16</inkml:trace>
  <inkml:trace contextRef="#ctx0" brushRef="#br0" timeOffset="52413.65">19319 13030 981 0,'39'-2'380'0,"31"-7"-290"15,17-3-37-15,5-6-95 16,-6-5-81-16,-9 0 78 16</inkml:trace>
  <inkml:trace contextRef="#ctx0" brushRef="#br0" timeOffset="52886.43">20732 12907 1024 0,'17'4'392'0,"1"1"-297"16,5 0-51-16,-1-5-29 16,1 0-11-16,-1-3-3 15,3-3 0-15,8-1-1 16,3-1-3-16,7-4 3 15,-2-3 6-15,-2-5 10 16,-6 1 4-16,-12-3 4 16,-4 1 0-16,-18 3 2 15,-6-2-9-15,-17 0 7 16,-7 1-4-16,-11 7-17 16,-1 2 6-16,4 12-12 15,-2 6-1-15,15 8-1 16,-1 7 0-16,9 11-5 15,9 3 2-15,11 7 3 16,6-2 0-16,16-3 0 16,7-3 1-16,-1-3 3 0,1-4 1 15,-5 5 4-15,-12 1-4 16,-9 3-11-16,-5-1-4 16,-27-4-19-16,-3 0-13 15,-18-6-29-15,-7 3-22 16,6-13-74-16,1-3-19 15,14-14 117-15</inkml:trace>
  <inkml:trace contextRef="#ctx0" brushRef="#br0" timeOffset="53282.35">21415 13080 1350 0,'-5'13'454'0,"-5"9"-450"15,-4-2-33-15,-8 12-36 16,0 8 2-16,4 3 12 16,4 0 20-16,10-13 30 15,4-4-1-15,15-13 2 0,8-9-4 16,9-12 4-16,4-14 3 15,2-17 0-15,3-2 3 16,-14-2-1-16,-12 0-3 16,-7 9 5-16,-11 7-3 15,-4 11 3-15,-1 5 0 16,-12 11-16-16,9 4-6 0,-4 13-16 16,4 6-4-16,11 7 7 15,-6 1-6-15,17-6-16 16,11-5-14-16,11-13-40 15,10-2-23-15,2-14-92 16,-5-4 137-16</inkml:trace>
  <inkml:trace contextRef="#ctx0" brushRef="#br0" timeOffset="53645.02">21833 13036 616 0,'-9'9'324'0,"-3"1"-65"16,3 4-110-16,0 1-56 16,-3-1-30-16,7 4-33 15,1 0-16-15,5 5-15 0,3-1-1 16,0 2-1-16,2-2 0 16,5-8-3-16,8-4-1 15,6-13 0-15,10-6 2 16,5-15 5-16,-2-1 5 15,-1-8-4-15,-9-1 2 16,-7 5 15-16,-8 1 5 16,-12 7 7-16,-2 5-2 0,-13 9-13 15,-4 5-12-15,-1 10-8 16,-5 6-7-16,9 7-8 16,8 0-4-16,10 0-20 15,16-4-8-15,14-7-28 16,4-7-4-16,13-13-41 15,-8-8-32-15,1-14 106 16</inkml:trace>
  <inkml:trace contextRef="#ctx0" brushRef="#br0" timeOffset="54001.57">22577 12428 1205 0,'-15'6'439'0,"-1"0"-352"16,-13 5-71-16,-6 1-10 15,-10 5-6-15,2-1 3 16,6 7-8-16,3 2 3 16,6 10-2-16,1 6 1 15,13 8 5-15,1 2 3 0,10 9 1 16,4 3 0-16,4 1 1 15,4-2-3-15,4-3 0 16,-3-5-2-16,9-7-5 16,-1-3 3-16,7-14-2 15,8-2 1-15,0-11 3 16,9-9-6-16,-4-11-32 16,1-13-26-16,2-12-87 15,-3-7-43-15,3-10-76 16,-1-2 153-16</inkml:trace>
  <inkml:trace contextRef="#ctx0" brushRef="#br0" timeOffset="54211.03">22809 12649 1073 0,'-3'11'421'0,"3"6"-275"16,5 9-113-16,2 5-17 15,-4 11-16-15,-3 5-11 16,-5 3-31-16,-5-2-15 0,2-7-31 16,2-6-9-1,5-13-23-15,5-7-20 0,7-19 434 16,3-9-252-16</inkml:trace>
  <inkml:trace contextRef="#ctx0" brushRef="#br0" timeOffset="54510.94">23135 12396 1139 0,'18'20'392'0,"12"5"-360"15,5 2-26-15,1-1-8 16,3 3-8-16,-6 4 2 15,-7 7-4-15,-5 2 2 0,-13 6 9 16,0 3 0-16,0-2 1 16,-9 1 10-16,-3 0 4 15,-17-6 9-15,-7-5 3 16,-1-6 4-16,-2-6-6 16,1-3-9-16,-3-6-14 15,-6-16-50-15,4-4-41 16,4-21-99-16,4-6-20 0,8-17 124 15</inkml:trace>
  <inkml:trace contextRef="#ctx0" brushRef="#br0" timeOffset="54801.47">23592 12269 1121 0,'21'0'413'0,"8"-1"-325"16,2-2-62-16,1 3-17 16,1 0-8-16,-7 1-1 15,-3 3-3-15,-10 5-19 16,-13 3-3-16,-12 9-5 16,-5 10 3-16,-12 7 16 0,-2 0 3 15,3 1 8-15,5-9 6 16,12-4 13-16,10-6 3 15,19-9-6-15,9-4-9 16,26-13-41-16,11-4-36 16,19-14-109-16,3-6 111 15</inkml:trace>
  <inkml:trace contextRef="#ctx0" brushRef="#br0" timeOffset="55446.78">24881 11172 742 0,'14'2'258'0,"6"6"-239"16,3 6-7-16,2 7-4 16,3 3-6-16,1 15 0 15,-1 4-2-15,-4 15 3 16,-2 11 0-16,-5 6-1 16,-10 1 1-16,-8 2 1 15,-5-3 7-15,-7-2 3 16,-2 4 1-16,2-8 4 15,0-7-6-15,5-12 1 16,3-9-4-16,5-6-7 16,2-1 1-16,1-5-5 15,3 2-5-15,1-1 1 16,2 0 0-16,12 1 2 16,4 1 1-16,8-1 2 0,4 2 0 15,6 2-5-15,7-2 7 16,-7-1 0-16,-3 0 2 15,-23 4 4-15,-16 4-2 16,-29 11 0-16,-24 9 0 16,-51 9-1-16,-40 5-4 15,-82 12-2-15,-41 1-21 16,-91 17 16-16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5:20:41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12249 6539 518 0,'-6'2'186'0,"6"-1"-160"0,2 1-12 16,-2-2-7-16,0 0 10 15,0 0 5-15,0 0 10 16,7 2 8-16,6 2-1 16,6 0-3-16,29 6-6 15,-24-10-3-15,11-9 12 0,5-8 9 16,13-21 15-16,4-13 8 16,14-25-16-1,17-7-11-15,20-16-14 0,6 2-15 16,-2 17-45-16,-15 12-79 15,-38 30 69-15</inkml:trace>
  <inkml:trace contextRef="#ctx0" brushRef="#br0" timeOffset="1129.9">15556 4346 399 0,'-7'18'182'16,"-1"2"-87"-16,-8 1 3 0,-3-9-26 16,6-7-16-16,-1-5-17 15,3-1 4-15,-1-3 1 16,-1-3 0-16,1 5-11 16,-3 2-13-16,4 11-10 15,-1 5-8-15,4 12 1 16,3 6 1-16,2 13 4 15,1 5 2-15,5 9-2 0,1 2-3 16,6-2 0-16,0-6-2 16,-3-14 2-16,-2-10 0 15,-2-15-5 1,1-12 18-16,-4-24 8 0,2-17 0 16,-2-31 6-16,1-14-20 15,0-13-9-15,1-7 2 16,6 4-3-1,-1 6-1 1,5 24 0-16,2 20-2 16,6 30 1-16,2 18 1 0,6 27-1 0,3 23 2 0,5 30 0 15,-3 13 2-15,0 12-1 16,-2-7-3 0,-2-8-1-16,-3-14-12 0,-5-29-18 15,-1-11-21-15,-11-25-51 16,-5-9-27-16,-24-15 78 15</inkml:trace>
  <inkml:trace contextRef="#ctx0" brushRef="#br0" timeOffset="1297.52">15459 4710 415 0,'-13'1'206'0,"4"0"-79"0,9-1-51 15,5-2-21-15,7-5-27 0,7-2-13 0,13-7-14 0,9 1 3 16,14-2-52-16,7-2 38 16</inkml:trace>
  <inkml:trace contextRef="#ctx0" brushRef="#br0" timeOffset="1554.59">16148 4248 648 0,'-7'-4'247'15,"6"4"-196"-15,-7 7-9 16,-7 3-7-16,-6 15-17 16,-4 6-7-16,0 15 1 15,3 8 5-15,4 5 10 16,10 6 6-16,8-4-8 15,10-2-3-15,13-9-10 16,5-8-9-16,19-19 2 16,5-9-4-16,12-25-37 0,3-11-42 15,-13-25 47 1</inkml:trace>
  <inkml:trace contextRef="#ctx0" brushRef="#br0" timeOffset="1841.5">16654 4088 699 0,'-2'-4'250'0,"-2"1"-216"0,-18 4 0 16,-1 4 0-16,-12 8 1 15,1 2-2-15,5 1-12 16,1 5-2-16,7-4-3 15,4 7-1-15,5 7-1 16,4 2 1-16,7 13 2 16,3 0 1-16,5 8 3 15,0 0-2 1,-1-6-6-16,-3-3-7 0,2-9-21 16,-2-5-44-16,-5-11-28 15,-6-9 50-15</inkml:trace>
  <inkml:trace contextRef="#ctx0" brushRef="#br0" timeOffset="1977.83">16267 4549 688 0,'33'-2'241'0,"27"-8"-214"0,18-9-7 0,41-26-73 15,10-16 43-15</inkml:trace>
  <inkml:trace contextRef="#ctx0" brushRef="#br0" timeOffset="2632.42">24459 2540 552 0,'-10'-10'210'0,"-12"-7"-131"15,13 3-61-15,0 0 6 16,-4 9 4-16,-6 6 8 15,-3 10-5-15,7 12-3 16,4 19 5-16,-4 10-5 16,10 19 2-16,-1 4-2 0,7 1-3 15,20 4-1-15,20-3 1 16,4-6 0 0,15-19 3-16,0-15 1 0,9-31 2 15,5-18 6-15,10-38 0 16,6-17 0-16,-11-31 2 15,-6-12-7 1,-26-18-11-16,-18-1-1 0,-32-1-10 16,-16 1-1-16,-36 25 1 15,-11 18-6-15,-28 40 5 16,-6 26 1-16,1 52-6 16,4 21 1-16,23 28-2 15,12 5-6-15,28 5-24 0,18-5-26 16,33-13-96-16,15-9-49 15,16-29 121-15</inkml:trace>
  <inkml:trace contextRef="#ctx0" brushRef="#br0" timeOffset="2889">24648 2020 697 0,'-21'-22'281'0,"15"17"-204"0,6 11-4 0,11 25-22 16,2 20-2-16,8 42 13 15,0 17 0-15,-7 48 6 16,0 7-15-16,-8 40-22 16,-8 3-6-16,2-16-23 15,2-4-3-15,15-54-3 16,6-18 2-16,9-39-36 15,-4-20-39-15,-2-35-118 16,1-19 117-16</inkml:trace>
  <inkml:trace contextRef="#ctx0" brushRef="#br0" timeOffset="5266.91">25429 3540 315 0,'-2'-6'119'16,"1"3"-98"-16,0 1-1 16,0 1 0-16,0 0-2 15,0 0 6-15,0-1 3 16,-1 1 13-16,1 0 5 15,0 0 8-15,0 0-3 16,0 0-12-16,0 0-5 16,0 0-14-16,0 0-5 15,0 0-8-15,0 0-1 0,-1-1-5 16,1 1 7-16,0 0 6 16,0 0 5-16,0 0 11 15,0 0-4-15,-1 0 3 16,-1 0-3-16,-1 0-6 15,2 1 2-15,1 0-8 16,0 0-1-16,0-1-1 16,0-1-5-16,0 1-2 15,-1 0-3-15,1 0-2 16,0 0 2-16,-2-1-1 16,0 1 4-16,2 0 2 15,0 1-3-15,-1 0 1 0,1 0-1 16,-1 3-2-16,-1 5 2 15,0-2-2 1,-1 0 0-16,3-3 2 0,1 2-3 16,0-1 1-16,2 0 2 15,-1-1 0-15,-1 1 0 16,0-2 3-16,0 4-2 16,0 0 3-16,0 0 0 15,2 0-1-15,-1-1-1 0,-1 0-1 16,-1 0-1-16,1 3 2 15,0-1 2-15,2 7-1 16,8 27 0 0,-3-21 2-16,-6 2-4 15,-2 1 5-15,1 5 0 0,-7 2-1 16,8 3-1-16,7-1 0 16,6-3-3-16,11-6-1 15,-1-6 3-15,7-10-1 16,1-7 4-16,10-21 15 15,3-8 7-15,9-14 8 16,-3-6-2-16,-6-5-6 16,-8 1-7-16,-25-7-4 15,-7 5 4-15,-23 11-3 0,-9 9-7 16,-6 23-3-16,-8 12-9 16,8 16-5-1,5 13 0-15,10 10-6 0,11 2-13 16,17-6-28-16,5-7-19 15,23-14-57-15,8-5-23 16,1-17 94-16</inkml:trace>
  <inkml:trace contextRef="#ctx0" brushRef="#br0" timeOffset="5659.91">25991 3384 614 0,'-2'7'221'0,"5"11"-168"16,3 10 2-16,0 15 3 15,2 7-3-15,-1 7-26 16,3 2-5-16,1-6-5 16,5-7-2-16,0-15 11 15,5-10 9-15,5-17 20 16,4-12 8-16,11-17-10 0,-1-11-5 15,-1-11-27-15,-3-4-8 16,-18-16-5 0,-10-1-7-16,-17 7 0 0,-8 6-2 15,-10 20 1-15,4 17-3 16,-5 21 0-16,-5 12-1 16,4 31-1-16,3 10 2 15,21 5-1-15,21 1 0 0,26-22-28 16,19-14-30-16,15-28-98 15,-2-24-200-15,-3-35 237 16</inkml:trace>
  <inkml:trace contextRef="#ctx0" brushRef="#br0" timeOffset="6052.56">27136 1819 699 0,'17'-56'268'16,"-13"8"-197"-16,-9 3 10 15,-21 10-4-15,-14 7-6 16,-13 16-19-16,-1 8-12 15,-4 13-3-15,4 10-9 16,4 16-6-16,0 5 3 16,15 17-12-16,7 6-3 15,16 16-7-15,10 13-1 16,8 20 4-16,9 7-2 0,4 7 9 16,1 3-1-16,3-3-12 15,-4-8 5-15,-4-11-2 16,3-12-2-1,-2-28 0-15,-2-8-17 0,6-29-51 16,0-18-28-16,6-28-81 16,5-19 113-16,4-25 25 15</inkml:trace>
  <inkml:trace contextRef="#ctx0" brushRef="#br0" timeOffset="6321.95">27262 2073 537 0,'-17'-18'270'16,"6"10"-63"-16,1 19-128 0,-5 11-9 16,4 25-25-1,1 14-9-15,6 6-12 0,7 5-4 16,8-9-12-16,5-6-2 16,19-9 0-16,9-8-5 15,8-23 12-15,6-14 3 16,-5-27 16-16,-3-11 8 47,-17-15 0-47,-13-1-3 0,-30-10-9 0,-17-3-11 0,-25 0-8 0,-15 5-9 0,-15 25-19 15,-4 10-7-15,7 24-70 16,11 9-40-16,29 2 85 16</inkml:trace>
  <inkml:trace contextRef="#ctx0" brushRef="#br0" timeOffset="6575.53">27780 1815 461 0,'35'-38'225'0,"-12"-1"-40"16,-3 4-71-16,-6 10-5 16,0 10-15-16,5 17-42 0,7 11-15 15,10 31-18-15,8 10-7 16,12 25 0-16,-5 11-3 15,3 24 0-15,-8 9 3 16,-14 12-6-16,1 4 4 16,-25-15 0-16,0-8-6 15,-28-21 3-15,-14-14-9 0,-38-27-81 16,-18-14-44 0,-41-30 74-16</inkml:trace>
  <inkml:trace contextRef="#ctx0" brushRef="#br0" timeOffset="6884.85">23536 2003 1086 0,'-7'-30'383'0,"-1"7"-292"16,-12 9-116-1,-17 1-4-15,-38 10-13 0,-17 5-2 16,-30 11-1-16,-12-1-2 16,-3 10-17 30,-7 3-21-30,-13 0-10-16,8 7-4 0,11 1-36 0,17-4 87 0</inkml:trace>
  <inkml:trace contextRef="#ctx0" brushRef="#br0" timeOffset="7123.09">21919 1715 655 0,'-35'-6'226'15,"-4"12"-207"-15,0 26 1 16,-1 16 2-16,-6 30 6 16,-2 21 2-16,2 26 14 15,2 1 4-15,14-13-6 16,11-15-1-16,25-29-25 16,13-12-6-16,24-25-10 0,13-17 0 15,13-29-21-15,0-11-32 16,-10-16-71-1,-17-4 73-15</inkml:trace>
  <inkml:trace contextRef="#ctx0" brushRef="#br0" timeOffset="7606.13">19465 2024 787 0,'-1'-27'318'0,"18"8"-147"15,11 9-176-15,-8 16-8 16,1 15 5-16,-3 33 3 16,-5 15 2-16,4 22 14 15,-12 5 11-15,3-3 12 16,-7-6 5-16,-4-22 4 15,4-10-10-15,-3-31-1 16,-2-14 16-16,2-26-2 16,-3-20-5-16,-5-25-10 15,8-14-31-15,-3-22-30 0,4-10-7 16,1-14-16-16,5-1 9 16,14 10 17-1,10 16 11-15,17 28 12 0,-2 17-3 16,2 40 4-16,-4 17 0 15,-1 34-3-15,-8 14 1 16,-17 17 1-16,-11 8-2 16,-24 6 9-16,-11 6-5 0,-15-4 4 15,-2-7-2-15,7-24-36 16,-1-18-35 0,19-26-97-1,1-12 100 1</inkml:trace>
  <inkml:trace contextRef="#ctx0" brushRef="#br0" timeOffset="7961.92">20106 1652 592 0,'-15'37'217'15,"2"8"-176"-15,6 17 12 16,1 8 7-16,3 13-13 0,1 11-14 15,3 10-15 1,-7-2-5-16,3-13 5 0,-2-13 4 16,-3-28 5-16,5-11 6 15,-6-23 6-15,1-14-3 16,-5-28-4-16,0-8-9 16,4-23-14-16,6-11-5 15,5-15-3-15,7-7 1 0,8 4-3 16,2 8 1-16,16 29 0 15,2 16-1 1,5 27 0-16,-4 15-2 0,-4 32-1 16,-2 14 4-16,-7 22-1 15,4 9 2-15,-7-3-13 16,-6-3-38-16,-3-18-69 16,-9-10-40-1,-11-23 90-15</inkml:trace>
  <inkml:trace contextRef="#ctx0" brushRef="#br0" timeOffset="8111.5">20127 2334 607 0,'71'-14'192'0,"2"-8"-196"16,1-16-1-16</inkml:trace>
  <inkml:trace contextRef="#ctx0" brushRef="#br0" timeOffset="8370.16">20708 1611 551 0,'-15'16'255'0,"-2"20"-51"16,3 9-99-16,1 21 2 16,1 8-21-16,1 10-47 15,7 5-23-15,7-6-24 16,14-9-16-16,25-25-31 16,11-15-18-16,35-25-52 15,9-10 9-15,22-13 3 16,9 0-118-16,10-3 179 15</inkml:trace>
  <inkml:trace contextRef="#ctx0" brushRef="#br0" timeOffset="9266.7">21214 1080 770 0,'8'-12'261'0,"-1"5"-243"0,-5 3 9 0,-10 8 3 0,-2 5 0 0,-14 8-6 16,-3 6-12-16,-8 12-5 15,0 7 3-15,-2 9 3 16,5 5 3-16,8-1 1 16,8-1-4-16,16-8-1 15,-1-6-7-15,7-4-2 16,-5-1-1-16,-2-9-20 15,1-4-18-15,-13-7-64 16,-2-7-37-16,-11-5 80 0</inkml:trace>
  <inkml:trace contextRef="#ctx0" brushRef="#br0" timeOffset="9418.54">20828 1462 579 0,'54'-4'217'15,"33"0"-174"-15,12-1-9 0,14 1-33 16,-2 2 0-16</inkml:trace>
  <inkml:trace contextRef="#ctx0" brushRef="#br0" timeOffset="10032.29">25266 6024 1080 0,'23'10'322'0,"-13"-11"-384"0,-21-5 1 0,-35-1 23 0,-3 0 22 0,-7 5 33 16,-2 2 9-16,15 7 37 16,9-2 10-1,18-1-9-15,9 1-3 0,18-9-34 16,8-2 2-16,22-17 4 15,13-4 3-15,22-14 2 32,6-9-10-32,-8-7-5 0,-11-7-5 0,-32-7-6 15,-13 1 6-15,-32 8-9 16,-13 5 4-16,-25 22 4 16,-15 11-9-16,-12 25 0 15,-1 14-3-15,6 24-5 16,14 15 2-16,11 27-1 0,8 10-1 15,19 11 0 1,9 5 0-16,22 3 0 0,14-2 0 16,16-5 0-16,4 4-1 15,2-5 0-15,-4-2 1 16,-10-7 3 0,-9-13-4-16,-16-14 2 15,-13-8-2 1,-21-7 1-16,-9-9 2 0,-17-13-23 0,-8-10-28 0,-4-22-71 15,-1-9-42-15,21-10-65 16,19-2-18-16,27-3 157 16</inkml:trace>
  <inkml:trace contextRef="#ctx0" brushRef="#br0" timeOffset="10562.01">25669 6568 496 0,'-8'-5'249'0,"5"7"-32"16,3 11-162-16,0 7-2 0,2 15-4 16,-2 3 2-16,1 9-13 15,3 6 0-15,3 4 8 16,1 0-3-16,13-3-3 15,4-8-9-15,6-17 7 16,7-8 4-16,-4-29 15 16,1-11 7-16,1-25-19 31,-5-20-7-31,-10-15-21 0,-8-7-8 0,-13-3-3 16,-7 11 0-16,-4 21-4 15,1 17 0-15,0 27-5 16,5 16-2-16,4 33 1 15,1 19-2-15,10 20 6 16,5 2 2-16,15-11-10 16,6-10-11-16,8-20-65 15,6-12-44-15,4-23-92 16,8-14-90-16,-1-25 200 0</inkml:trace>
  <inkml:trace contextRef="#ctx0" brushRef="#br0" timeOffset="10919.68">26483 6316 609 0,'-3'10'290'0,"2"7"-54"0,0 8-203 16,-1 10 1-16,2 13-1 16,0 9 6-16,-1 16-5 15,-2 3-6-15,2 4-8 16,-1-2-10-16,4-12-8 15,2-2 2-15,7-20 22 16,6-13 13 0,15-26 35-1,5-16 11-15,19-31-25 0,6-16-6 0,-2-20-39 16,-9-6-7-16,-22-1-5 0,-16 7 0 16,-20 18 3-16,-4 14-7 15,-18 32 2-15,-5 15-2 16,-10 35-2-16,2 16 3 15,19 17 1-15,16 4 1 16,26-12-11-16,16-13-28 16,27-22-92-1,3-16-69-15,8-29 116 0</inkml:trace>
  <inkml:trace contextRef="#ctx0" brushRef="#br0" timeOffset="11355.81">24953 5399 658 0,'-18'6'271'15,"-11"-1"-176"-15,-9-1-4 16,-23-3-31-16,-4-1-25 16,-10-1-26-16,-4-2-4 0,3 2-1 15,-3 5-4-15,14 1 2 63,7 6-13-63,22-2-69 0,14-2-47 0,17-7 71 0</inkml:trace>
  <inkml:trace contextRef="#ctx0" brushRef="#br0" timeOffset="11594.8">24362 5124 587 0,'-37'24'217'0,"1"8"-145"0,-3 6-35 0,6 14 19 15,-7 6-1-15,7 13-11 16,2 4 0-16,7 6 2 0,8 3 0 16,16-12-4-16,16-12-10 15,24-25-20-15,10-13-10 16,21-22-14-16,0-12-28 16,-1-22-66-16,-8-7-39 0,-27-12 81 15</inkml:trace>
  <inkml:trace contextRef="#ctx0" brushRef="#br0" timeOffset="12181.76">23639 4689 598 0,'3'-39'250'0,"-2"4"-138"0,-1 1 3 0,-1 8-17 0,0 2 6 0,-1 9-12 0,2 7-7 15,0 13-35-15,1 17-13 16,1 28-9-16,1 12 2 16,0 26 13-16,0 5-3 15,-1-1 0-15,3-3-8 0,-2-21-6 16,-1-10-4-16,0-17-11 16,-2-10-2-1,0-20-2-15,-1-14 3 0,-4-26-3 16,-2-13-1-16,2-21-1 15,4-8-5-15,11-19-1 16,5 1 2-16,9 1-4 16,3 9 3-16,2 33-1 15,7 18-4-15,-1 31 1 16,2 19-2-16,4 32 1 16,-7 16 5-16,-5 14-1 15,-4 4 1-15,-7-13-27 16,-6-7-20-16,-10-19-74 15,-5-9-51-15,-11-17-68 16,-8-13 0 0,-7-20 151-1</inkml:trace>
  <inkml:trace contextRef="#ctx0" brushRef="#br0" timeOffset="12311.87">23585 4948 735 0,'25'1'273'0,"13"1"-211"16,10-6 0-16,20-4-14 16,10-2-26-16,-5-8-149 15,-6-4 93-15</inkml:trace>
  <inkml:trace contextRef="#ctx0" brushRef="#br0" timeOffset="12590.81">24472 4500 543 0,'-3'-5'216'0,"-4"6"-124"0,-1 3 16 16,-9 8 8-16,-8 7-16 16,-6 5-40-1,-8 3-22-15,-3 3-28 0,4 3 3 16,2 4 23-16,12 9 18 15,14 6 22-15,7 4-1 16,12-3-26-16,8-8-9 16,13-11-30-16,9-7-4 15,11-12 0-15,6-6-6 16,3-13 0-16,-5-10-19 0,-3-16-89 16,-2-9-56-16,0-15 91 15</inkml:trace>
  <inkml:trace contextRef="#ctx0" brushRef="#br0" timeOffset="12883.32">24906 4482 445 0,'1'-2'192'0,"-2"1"-61"16,2 1-48-16,-1 0 24 15,0 0 14-15,-1 0-11 16,0 0-11-16,-1 18-35 0,-47 30-25 15,23-22-25 1,-3 3 3-16,3 2-2 0,2 3 10 16,5 4 14-1,8 0-4-15,10-1 0 16,3 1-9 0,8-4-9-1,5-2-3-15,-3-8-12 0,3-3 5 0,1-7-19 0,-3-3-36 0,-10-6-93 16,-1-5-62-16,-18-12 113 15</inkml:trace>
  <inkml:trace contextRef="#ctx0" brushRef="#br0" timeOffset="13026.86">24672 4747 769 0,'42'-12'293'0,"27"0"-228"16,9-1-11-16,10-12-40 15,1-8-92-15,9-12 53 16</inkml:trace>
  <inkml:trace contextRef="#ctx0" brushRef="#br0" timeOffset="13530.72">28834 1778 551 0,'-30'27'230'0,"10"-5"-153"0,19-8 4 16,8-5-1-16,21-11-4 16,9-5 0-16,17-19-13 15,11-2-10-15,18-10-32 16,1-2-9-16,-7 7-25 16,-16 3-31-16,-28 11-65 15,-16 4-46-15,-19 3 93 16</inkml:trace>
  <inkml:trace contextRef="#ctx0" brushRef="#br0" timeOffset="13643.44">28683 1989 494 0,'30'33'199'0,"20"-12"-111"0,23-7-61 0,24-15-3 16,11-9-3-16,7-12-44 15,-7-1 17 1</inkml:trace>
  <inkml:trace contextRef="#ctx0" brushRef="#br0" timeOffset="14886.86">29980 1537 437 0,'-11'32'182'0,"10"-31"-116"0,0 1 5 16,1-2 2-16,0 0-4 0,0-1 14 16,0 0 12-16,15-1-2 15,37-51 3-15,-21 13-17 16,7-5-7-16,1-5-9 15,-3-4-12-15,-12 1-13 16,-6 3-12 0,-9 11-17-16,-4 6 7 15,-2 12-4 1,-3 3 4-16,-4 11 7 0,3 2-12 0,-7 8 1 16,2 4-5-16,1 5-8 15,2-1 4-15,4 5-4 16,1 1 2-16,1 6 3 15,4 11 1-15,5 12-5 16,-2 8 0-16,1 15 0 16,-3 5-4-16,-8 8 4 15,4 0 1-15,-3-5-5 16,0-7 6-16,4-14-1 0,-1-8-1 16,1-13 6-16,1-8-9 15,-5-10 3-15,1-5-20 16,-2-12-55-16,-2-2-38 15,-4-13-114-15,0-2-158 16,-4-1 254-16</inkml:trace>
  <inkml:trace contextRef="#ctx0" brushRef="#br0" timeOffset="15223.69">29925 2177 581 0,'26'0'229'0,"29"-8"-151"15,9-10 10-15,11-11 9 0,4-6-8 16,-2-9-18-16,6 0-5 15,-3 4-15-15,0 3-5 16,-14 8-23-16,-12 8-2 16,-20 5-16-16,-13 2-7 15,-14 6-7-15,-2 0-23 16,-10 4-60-16,-3-2-48 16,-13-8 85-16</inkml:trace>
  <inkml:trace contextRef="#ctx0" brushRef="#br0" timeOffset="17637.81">27992 6073 485 0,'-30'1'202'0,"-3"3"-131"16,-1-1 0-16,0-3-9 16,-1-1-4-16,5-5 11 15,6 1 5-15,11-3 5 16,12-2-11-16,25-6-30 16,16-8-10-16,29-9-20 15,16-1 2-15,26-2 0 16,0 5-3-1,-11 8-38-15,-17 4-39 0,-40 6-91 16,-14-5 91-16</inkml:trace>
  <inkml:trace contextRef="#ctx0" brushRef="#br0" timeOffset="17792.91">28057 6117 653 0,'-5'52'242'15,"23"-10"-208"-15,8-2 5 16,22-23-19-16,12-13-3 16,10-20-17-16,10-13-66 15,-2-23 49-15</inkml:trace>
  <inkml:trace contextRef="#ctx0" brushRef="#br0" timeOffset="18151.38">29467 5250 668 0,'34'-5'259'0,"6"-3"-138"0,2 2-67 0,-3-5 12 0,-6-2-4 0,-7 2-29 16,1-3-14-16,-8-1-11 0,-2 2-2 15,-6-4 1 1,-3 0-3-16,-3 5 2 0,-1 2 6 16,0 10-6-16,-3 7 5 15,4 23 10-15,1 12-6 16,3 26 7-16,1 10 4 16,5 12-19-16,-3 2 6 15,-1-4-9-15,0-8-10 0,-4-12-30 16,-2-10-48-16,-4-20-93 31,-7-7 105-15</inkml:trace>
  <inkml:trace contextRef="#ctx0" brushRef="#br0" timeOffset="18287.65">29437 6047 672 0,'48'3'248'16,"24"-3"-189"-16,39-16-44 16,15-13-43-16,33-20 21 15</inkml:trace>
  <inkml:trace contextRef="#ctx0" brushRef="#br0" timeOffset="19628">24756 1833 627 0,'27'-22'270'16,"8"-5"-162"-16,20-18-2 16,7-6-6-16,10-10-40 15,8 0-17-15,0 7-35 16,2 7-42-16,-12 10-94 31,-14 0 17-31,-21-4 48 0</inkml:trace>
  <inkml:trace contextRef="#ctx0" brushRef="#br0" timeOffset="19859.46">25238 1209 787 0,'61'-8'280'16,"7"0"-233"-16,2 5 18 16,-7 6 3-16,-18 19-20 15,-11 13-20-15,-26 20-28 16,-14 1-5-16,-18-1-16 16,-2-6-25-1,-2-17-57-15,5-9-30 16,1-21 79-16</inkml:trace>
  <inkml:trace contextRef="#ctx0" brushRef="#br0" timeOffset="20511.65">25539 658 844 0,'-6'-8'324'16,"6"8"-233"-16,1 4-1 16,0 6-25-16,3 5-23 15,1 19-37-15,2 4 1 0,3 10 1 16,-4 0 1 0,1-10-4-16,-1-7-4 15,-3-10-4-15,0-9 6 0,-2-7-2 16,0-4 0-16,-1-11 6 15,1-8 0-15,2-12 2 16,3-9 0-16,6-13-5 16,5-4-3-16,5 7-1 15,0 4-1-15,1 19-2 16,-1 10 4-16,0 16 0 16,7 12-2-16,-8 11 2 15,6 6-6-15,-14 11 6 16,-3-1 2-16,6 1 1 0,-5-6 0 15,12-8-3-15,-5-5-3 16,-4-11 3-16,-2-6 3 16,-6-7 8-1,3-9 2-15,0-6-4 0,3-1-1 16,-3-7-4-16,-2 3-4 16,2-3 3-16,-3 8 3 15,5 8-11 1,1 5 3-16,3 16 2 0,2 3-5 15,6 6 5-15,4-2 1 0,7-6-1 16,9-1 1-16,5-11-1 16,-2-3 0-16,-6-14-2 15,-13-5 3-15,-15-4 1 16,-8-4-2-16,-22 4 2 16,-1 6-9-16,-15 6-7 15,-6 2-10-15,1 10-46 16,-2-5-25-16,13 16-64 15,7 2-28-15,9-2 121 16</inkml:trace>
  <inkml:trace contextRef="#ctx0" brushRef="#br0" timeOffset="20768.7">26317 541 627 0,'-9'-2'286'0,"13"2"-169"16,-1 6-8-16,4 4-22 0,6 15-44 15,1 5-12-15,1 14-14 32,2 3-7-32,-4 0-8 0,-1-2-1 15,0-5-18-15,-2-4-22 0,-4-15-65 16,0-4-34-16,-5-20-19 15,-2-6 79-15</inkml:trace>
  <inkml:trace contextRef="#ctx0" brushRef="#br0" timeOffset="20883.38">26301 803 557 0,'4'-11'249'16,"12"-5"-138"-16,25-8-28 15,6-4-18-15,23-5-37 16,11 0-21-16,5 0-95 15,8-2 62-15</inkml:trace>
  <inkml:trace contextRef="#ctx0" brushRef="#br0" timeOffset="22541.84">27412 289 569 0,'-18'-14'242'16,"0"9"-141"-16,2 3-2 16,0 2-5-16,5 11-33 15,-1 5-18-15,4 22-28 16,4 9-4-16,4 5 2 16,8 2 1-16,6-12 5 15,1-5 3-15,4-5-2 16,3-7 7-16,0-9 2 15,1-5-1-15,3-15 7 16,-1-7-11 15,-2-10-10-31,-3-7 4 0,-9-5-14 0,-3-1-1 0,-7-4 4 16,-1-2-9-16,-1 7 0 0,-4-2 2 16,2 19-3-1,0 7 2-15,2 17-2 0,4 14 2 16,7 8-2-16,3 6 3 15,10 2 6-15,-1-4-6 16,11-7 0-16,4-2 0 16,-1-7 2-16,-1-3 3 15,-13-12 3 1,-8-2-3 0,-3-10-4-16,-1-7-1 0,-6-5-1 0,3-2 2 0,-7 3-1 15,-2-2 5-15,1 7 0 16,-4 5-8-16,5 4 1 15,1 6-6 1,2 9 4-16,2 4 4 16,4 9 4-16,1 2 0 0,7-1-8 15,5 0 1-15,4-7-2 16,2-3 1-16,-1-5 7 16,0-6-2-16,1-8-1 15,4-5 5-15,-7-9-1 16,-7-2-2-16,-7-4 1 15,-6 2-4-15,-8 5 2 16,-1 4 0 0,-7 11-3-16,-3 4 2 0,0 6-5 0,1 9 0 15,3 8 0-15,4 3-1 16,11 0 6 0,7 0 0-16,14 0 2 15,6-7 0-15,-2-7-3 0,3-6 4 16,-4-10-1-16,-1 1 0 15,5-9 5-15,-3-2-6 16,-6-5 3-16,-6-1 5 0,-8 5-5 16,-2 2 0-16,-5 4 0 15,-3 3-6-15,-1 2 1 16,-1 3 0-16,1 1-6 16,0 0 2-16,1 0 3 15,1 9-1 1,2 0 9 15,0 1-6-31,44 21 2 0,-26-27 2 0,1-5-7 0,-1-4 0 0,-1-3 3 16,-3 0-5-16,-6-7 4 15,-2-1 2-15,-10-5-4 16,-11 2 3-16,-8-2 2 16,-9 3-2-16,-9 6-3 15,1 2 0-15,-3 8 3 16,7 3-4-16,10 9 2 15,5-1 0-15,11 7-2 0,7 1 4 16,15-5-2-16,5 1-2 16,16-4-1-16,-4-4 1 15,8-3 2-15,-1-2 2 16,-4-5-2-16,1-1 7 0,-8-5 3 16,-6-1-1-16,-7-1-5 15,-3-1 0-15,-8 0-2 16,-3 4 0-1,-1 2 4-15,-4 6-10 0,6 8-1 16,9 2-2-16,2 9 2 16,10 0 5-16,-1 1 0 15,-6-1 4-15,-1-1 0 16,0-1-2-16,-6-5 7 16,10-4-3-16,0-3 0 15,-2-6-1-15,6-4-5 16,-6-8-2-1,-1-1 3-15,0-5 8 0,-3-4 0 16,-2 2 4-16,-8-12 0 16,-3 2-3-16,-8 0-2 15,-4-1-3-15,-6 12-4 16,1 2-4-16,-1 8 5 16,-2 9-3-16,6 14-1 0,-3 11 0 15,7 11 0-15,8 5 1 16,7 6 7-1,14-2 1 1,5-7-1 0,4-8-1-1,1-10-1-15,-3-5-4 0,-1-9-11 0,-4-3-15 0,-6-9-38 0,-3-1-11 0,-8-2-8 16,-3 1 10 0,-4-1 32-16,-2-2 14 0,-2 2 19 15,0-4 8-15,-1-4 7 16,2 0 9-16,2-9 14 15,4 0 11 1,4 0 16-16,-1 1 6 0,1 10 3 16,-2 2-4-16,-2 11-13 15,1 2-10-15,-1 8-25 16,0-5-4-16,2 11-8 16,0 17-1-16,9 40 9 0,-3-26-5 15,5-5 3 1,-3-4-3-16,4-2-1 15,-2-7-1 17,-4-6-11-17,7-2-22-15,-9-13-83 0,0-5-51 0,0-12 98 0</inkml:trace>
  <inkml:trace contextRef="#ctx0" brushRef="#br0" timeOffset="22680.46">28903 489 549 0,'29'-7'199'0,"10"-5"-172"0,7 0-2 0,6-7 184 0,1-6-155 0</inkml:trace>
  <inkml:trace contextRef="#ctx0" brushRef="#br0" timeOffset="22911.74">27118 523 850 0,'-5'-9'284'0,"52"-9"-281"0,28-5-2 16,47-19-26-16,28 0-53 0,5-5 54 16</inkml:trace>
  <inkml:trace contextRef="#ctx0" brushRef="#br0" timeOffset="23193.07">28934 318 497 0,'-21'-10'220'16,"5"2"-114"-16,8 6 3 15,8-3-3-15,9 10-41 16,4 4-25-16,2 7-31 15,-3 7-3-15,-3 9-3 0,-2-5 0 16,0-4-29-16,0-5-25 16,2-12-63-16,2-6 63 15</inkml:trace>
  <inkml:trace contextRef="#ctx0" brushRef="#br0" timeOffset="23335.45">28897 191 605 0,'17'1'203'0,"5"2"-190"0,9 0-31 16,1 2-125-16,16 0 105 16</inkml:trace>
  <inkml:trace contextRef="#ctx0" brushRef="#br0" timeOffset="24534.44">29384 425 557 0,'-5'10'239'0,"4"-2"-141"15,-4 2-1-15,0 7-20 0,-3 5-23 16,-2 8-30-16,2 4-9 15,5 5-4-15,3-10-1 16,10-4 11-16,5-4 2 16,12-14 14-16,3 0 6 15,14-11 5-15,0-5-3 0,0-8-16 16,-3-4 0 0,-17-2-19-16,-1-1-1 15,-20 2 4-15,-8 1-10 0,-14 7-2 16,-2 3 2-16,-4 11-6 15,-5 5-1-15,10 6 5 16,-8 2 0-16,14 1-1 16,9 0 0-16,14-1 2 15,5-1-4-15,12-3 0 16,7-5 8 0,0-5-6-16,2-6 1 15,-5-2 4-15,-6-3-5 0,-7-3 0 16,-6 3 3-16,-4-2-3 15,-6 2 0-15,-3 7 1 16,1 0-4-16,0 6 0 0,-1-1 5 16,1 0-2-16,1 0-2 15,3 9 2 1,-2 3 0-16,24-3 7 31,27 25 3-15,-30-35 4-16,0-4 1 0,-3-7 1 0,-1-4 1 0,0-4 4 0,-6-4-5 0,-8-8-4 15,-1 1-1 1,-6-8-7-16,-4-1 1 16,-4 1-4-16,-1-1 2 0,-1 10-4 15,3 8 1-15,3 14-4 16,2 9 1-16,4 12-2 16,-1 8-2-1,7 12 10 1,8 6-7-1,5-2 7-15,3 5-3 16,6-6-3-16,0-9 7 0,3-4-4 0,0-8 0 0,-7-15 4 16,-4-5-1-16,-5-8 1 15,-7-7 0-15,0-4 1 16,1-3-2-16,1-6-2 16,-2 3 0-16,-1 4 0 15,-4 3-5-15,-6 15-1 0,-1 3 6 16,5 13-7-16,-1 8 4 15,0 10 4-15,7 5-2 16,1 5 5-16,4-2-2 16,10-9-5-16,1 0-1 15,4-10-2-15,1-7 4 16,1-5 4-16,0-8 2 0,-8-8 1 16,0-1-5-16,-9-9-1 15,-5 2-2 1,-1-2 1-16,-5-3 5 0,-4 8-3 15,-2-4-1-15,-3 8 0 16,0 9-4-16,6 5 2 16,0 8 2-16,3 11 0 15,5 2 0-15,8-4 0 16,4 10-1-16,5-10-4 16,-1 0 2-16,2-3 1 15,4-9 2-15,-3 2 7 16,0-7-5-16,-5-3 0 15,-4-4 5-15,0-4-7 16,-5 1 2-16,-3 5 5 16,-4-2-8-16,-4 7 0 15,4 2 1-15,8 8-4 0,-5 3 0 16,5 7 3-16,-3 2-4 16,-2 1-1-16,7 3 0 15,-11-3 3-15,-11 6 2 16,-19-14-7-16,-11-4-15 15,-6-2-63-15,2-16-46 0,7-2-86 16,1-7 125-16</inkml:trace>
  <inkml:trace contextRef="#ctx0" brushRef="#br0" timeOffset="26255.7">31319 487 562 0,'-1'0'254'16,"0"0"-140"-16,0 0-4 16,-1 0-17-16,1 0-45 15,0-1-22-15,-9 0-21 16,-7 0-5-16,-38 10-3 15,27 4 2-15,-7 10-1 16,1 0 3-16,12 3-1 16,-1 6 3-16,23-10 0 15,9-3 3-15,9-9 14 0,12-12 6 16,3-7 15-16,-1-8 7 16,5-12 1-16,-2-5-4 15,-3-8-14-15,-3-6-12 16,-7-5-14-16,-4-3 1 0,-14 1 2 15,-1 7-3-15,-6 10 4 16,-6 11-9-16,-1 19-9 16,0 8 7-16,-2 22-1 15,5 10 2-15,1 22 5 16,4 4 1-16,3 4-4 16,3-4 0-16,6-10 1 15,1-4-3-15,8-7 0 16,4-5 7-16,5-12-3 15,2-8 1-15,0-12 0 16,1-5 2-16,5-11-3 16,-3-4 3-1,-4-8-3 1,-8 0-1 0,-14 1 5-16,-3 3-5 0,-13 6-2 0,-2 6 1 0,-10 8-7 0,-3 6 2 15,13 10 4-15,-6 3-7 16,16 2 6-16,11-2 0 15,2-3 0-15,14-4 3 16,12-6-3-16,-1-4 3 16,7-12 0-16,-4 0-2 15,-7-7 2-15,-3 0 0 16,-9-7-2-16,0-4 0 16,-12-2 5-16,-4-6-5 0,-7 5 3 15,-5 2 4-15,1 8-7 16,1 10-2-16,3 16-3 15,-3 7 2 1,4 26 0-16,-1 10 1 0,3 16 4 16,3 7-3-16,-3 3-1 15,6 5 3-15,2 6-2 16,3 0 4 0,7-1-1-16,-1-9-2 0,0-22 0 15,0-8-2-15,-15-24 3 16,5-7 20-16,-6-8 39 0,-8-6 11 15,0-13 9 1,-3-2-16-16,1-14-42 0,-1 0-12 16,2-8-9-16,-9-1-2 15,-8 1-7 1,0 1-1-16,1 8-11 0,4 2-4 16,8 9-3-16,7 0-3 15,9 3 1-15,7 0 3 16,10-2 8-16,10-1 5 15,10-2 7-15,4-1 4 0,13 1 2 16,-6-3 4-16,-6 3-1 16,-6 5 1-16,-16 11 5 15,-6 9-5 1,-9 12 2-16,-4 4-2 16,-8 6-5-16,-5-3 0 0,-1 2 2 15,0-3 1-15,4-6-41 16,0-4-51-16,3-10-109 15,0-5 199-15,4-8-39 16</inkml:trace>
  <inkml:trace contextRef="#ctx0" brushRef="#br0" timeOffset="26429.83">32150 322 528 0,'1'5'227'0,"9"-6"-84"0,4-1-126 16,4 1-13-16,-1 0-43 16,-1-2 30-16</inkml:trace>
  <inkml:trace contextRef="#ctx0" brushRef="#br0" timeOffset="27278.31">32320 510 612 0,'-2'10'271'0,"4"1"-146"16,0-4 5-16,0 4-32 15,1-4-24-15,-2 2-39 16,-1 3-12-16,-5-3-16 16,-2 0-5-16,2-3 3 15,0-4 1-15,3-2 3 16,0-2-4-16,1 1-3 15,1 0 7-15,0 0 3 16,1-8 3-16,6-6 2 16,23-30-10-16,-9 27-4 15,1 1-1-15,2 8-2 0,-5 0 4 16,-8 8-4-16,-5 4 0 16,-4 6-4-16,1 7 0 15,-1 5 7-15,1 0-1 16,-5 0 5-16,0 1-5 15,8-3-3-15,5-2 0 16,11-3 10-16,4-1 15 16,7-16 14-16,3-7 2 15,4-9-1-15,-2-4-2 0,-11 1-5 16,-1 1 0-16,-10-2-3 16,-4 1-9-16,-8 6-8 15,-2 5-6-15,-6 3-12 16,-7 6 0-16,-2 11 1 15,-2 2 3-15,2 7 4 16,11 4-2-16,6-1-3 16,6 1-1-16,13 0 0 15,3-5 2-15,10-3 1 16,19-5 0-16,-3-9 2 16,3-5 2-16,1-7-3 15,-17-4 6-15,-5 2-4 0,-7 1 2 16,-21-2 3-16,-6 4-9 15,-19 2 1-15,-10 7-4 16,-6 6 0-16,-14 5 4 16,-4 5-2-1,3-1-2-15,6 1-5 0,19 2 0 16,19-3-1-16,13 2 2 16,17-4 3-16,6-6-1 15,19-13 6-15,-1-10 0 16,9-8 5-16,-4-1 3 0,-16-5-2 15,-7-4 2-15,-15-5-5 16,-10 0 0 0,-7-4 0-16,-2 1 2 15,-4 2 5-15,2 6 5 0,5 14 7 16,-2 8-2-16,0 24-6 16,-3 12-5-16,0 32-7 15,0 12 0-15,-4 18 3 16,-1 6-1-16,-5 5 0 15,-3 4 2-15,-1-2-124 16,-3-10-104-16,-29-17 141 16</inkml:trace>
  <inkml:trace contextRef="#ctx0" brushRef="#br0" timeOffset="32481.46">24615 8365 975 0,'2'-21'341'0,"3"12"-296"15,-4 5 20-15,-3 4 10 16,-7 7-12-16,-9 16-23 16,-3 7-19-16,-7 22-14 0,-1 4 0 15,-2 11 5 1,1 7 7-16,2 13 24 0,12 4 8 15,21-4-2-15,10-10-9 16,29-23-22-16,4-13-8 16,22-24-2-16,23-14-1 15,13-30 1-15,8-13 5 16,1-39-1-16,-8-9 3 0,-7-13 1 16,-13-2-7-16,-31 7-2 15,-20-1-2 1,-43 5-2-16,-25 2 5 0,-28 17-7 15,-13 11 3-15,-11 27-2 16,2 14-5-16,-2 30 1 16,-2 19-5-16,13 25-16 15,7 15-5-15,24 15-39 16,13 3-17-16,18-5-22 16,11-7-20-16,17-15-43 15,9-8-23-15,23-28 118 16</inkml:trace>
  <inkml:trace contextRef="#ctx0" brushRef="#br0" timeOffset="32794.44">24674 7961 446 0,'-7'-10'239'0,"5"10"-2"0,2 14-167 16,1 13-1-1,6 26 18-15,-2 16 2 0,1 41-25 16,0 13-8-16,-6 22-27 16,1 10-7-16,-1-7-8 15,0-5-11-15,4-9-2 16,-5-9-3-16,-2-15 2 15,0-14-1-15,1-13-45 16,3-15-33-16,10-27-23 16,8-14 48-16</inkml:trace>
  <inkml:trace contextRef="#ctx0" brushRef="#br0" timeOffset="33187.58">25232 8846 1048 0,'0'11'351'15,"11"20"-351"-15,-1 8-3 16,2 9 2-16,-5 4-2 0,-12 15 2 16,5 8 1-16,2 7 4 15,5-7-2 1,19-18-2-16,3-12 1 15,9-26 2-15,4-12 5 0,0-20 19 16,4-19 15-16,3-28 11 16,-1-11-3-16,0-18-17 15,-7 0-16-15,-15-2-12 16,-10 5-1-16,-25 14-3 16,-7 14-2-16,-14 34-4 15,-2 19 1-15,0 35 0 16,2 19 6-16,13 16-2 15,8 2 1-15,23-7 1 16,12-11-2-16,34-13-3 16,1-8-2-16,16-16-58 15,-3-10-46-15,-9-21-96 16,0-10-185-16,-10-13 261 0</inkml:trace>
  <inkml:trace contextRef="#ctx0" brushRef="#br0" timeOffset="33556.62">26090 8748 854 0,'-11'34'322'0,"2"8"-263"0,9 11-2 16,1 4-4-16,3 1-23 16,5 4-12-16,5-5-12 15,4-5-1-15,12-16-6 16,11-11 1-1,2-23 6-15,6-11-4 0,-3-23 13 16,-4-12 12 0,-6-12 1-16,-10-3 4 0,-13-3-6 15,-10-2-13-15,-11 4 1 16,-11 3-6-16,-9 19-7 16,-2 14-2-16,-5 24-5 15,3 12 4-15,3 27-3 0,6 8 7 16,19 8-6-16,10-1-1 15,24-14 5 1,10-8-5-16,11-17-4 16,2-3-21-16,5-16-67 0,1-7-41 15,12-19 78-15</inkml:trace>
  <inkml:trace contextRef="#ctx0" brushRef="#br0" timeOffset="33882.76">27389 8068 983 0,'3'-30'370'0,"-4"11"-274"16,-7 1 1-16,-13 6-21 16,-2 6-23-16,-20 4-38 15,6 6-9-15,-10 4-4 16,0 5-1-16,11 11-2 15,-2 9 1-15,14 20 4 16,6 13-1-16,12 27 12 16,5 12 1 15,8 15 4-31,1 4 0 16,6 0-8-16,3-10-4 0,-3-22-7 0,-1-18 3 0,-1-34-4 0,-4-12-5 15,0-18-26-15,2-10-33 16,10-22-76-16,5-12-47 15,12-19-190-15,8-15 238 16</inkml:trace>
  <inkml:trace contextRef="#ctx0" brushRef="#br0" timeOffset="34111.54">27636 8354 741 0,'0'4'354'15,"9"10"-36"-15,-5 16-302 16,2 10 6-16,3 9-6 16,-1 11-4-16,3 12-2 15,-8 2-5-15,-13 11 2 16,8-4-22-16,-3-21-37 16,8-11-34-1,1-34-77-15,-5-16-15 0,14-33 106 16</inkml:trace>
  <inkml:trace contextRef="#ctx0" brushRef="#br0" timeOffset="34387.75">28018 7745 1002 0,'50'4'338'0,"3"9"-322"16,5 20-9-16,-3 8-6 15,-14 23 8-15,-1 9-4 16,-7 11-2-16,-4 12 2 0,-11 20 0 16,-4 5 0-16,-13 16-4 15,-8 5 1-15,-12-4-2 16,-8-1 2-16,-18 0 11 16,-7-10 4-16,-20-23 2 15,-4-13-4-15,-5-33-5 16,-4-13-23-16,0-24-93 15,-1-15-57-15,-1-23 91 16</inkml:trace>
  <inkml:trace contextRef="#ctx0" brushRef="#br0" timeOffset="34695.32">29163 8461 684 0,'-20'12'241'0,"3"-1"-199"16,4 5 16-16,-1-7 39 15,8 6 2-15,6-7-28 16,14-5-16-16,28-2-36 16,9-7-12-16,23-11-19 15,7-4-30-15,8-13-84 16,7 4 10-16,-9-5 59 16</inkml:trace>
  <inkml:trace contextRef="#ctx0" brushRef="#br0" timeOffset="34855.94">28819 8984 991 0,'47'-9'334'16,"58"-19"-369"-16,23-19-18 15,28-25-67-15,14-9-136 16,-13-1 176-16</inkml:trace>
  <inkml:trace contextRef="#ctx0" brushRef="#br0" timeOffset="35268.61">30169 8305 919 0,'-29'6'314'16,"15"2"-292"-16,14-6-12 15,5-4 9-15,27-17 8 16,8-7-1-16,20-19 8 16,7-8 6-16,6-10-2 15,0-5 7-15,-10-4 4 16,-11-2-4-16,-26 8 7 16,-16 6-7-16,-35 16-16 15,-17 10-9-15,-24 20-17 16,-3 10-3-16,-2 21 2 0,-1 21-2 15,2 31-3 1,4 18 3-16,10 20-2 16,13 1 1-16,15 11-1 0,10-2 2 15,16-3 1-15,2-1-1 16,11-14 1-16,-2-10 2 16,1-11-4-16,-15-15 1 15,-10-26 0-15,-7-10 1 0,-18-19 2 16,-6-7-4-16,-12-15-50 15,4-11-50 1,15-23-124-16,25-11 132 0</inkml:trace>
  <inkml:trace contextRef="#ctx0" brushRef="#br0" timeOffset="35648.49">30433 8564 835 0,'-19'2'332'0,"12"2"-205"0,2 0 19 0,-2 8 6 0,0 9-21 0,5 18-54 0,0 12-27 0,5 14-35 0,6 8-6 16,8-7-2-16,3-5-1 15,13-19-4 1,0-14 5-16,11-17 3 0,3-12 2 15,-1-21 2-15,-4-11-1 16,-13-22-7-16,-8-8 0 0,-17-10-1 16,-5 4-7-16,-14 9 2 15,-7 12-2 1,-2 20-2-16,-2 12 4 0,7 22-7 16,7 9 6-16,13 19 0 15,10 8-2-15,17 10 6 16,8 3-3-16,7-9-33 15,4-9-48-15,4-25-136 16,4-13-78-16,2-32 173 16</inkml:trace>
  <inkml:trace contextRef="#ctx0" brushRef="#br0" timeOffset="36023.53">31062 8494 957 0,'-8'13'356'0,"8"9"-271"0,2 4-10 16,-2 8 1-16,0 5-18 15,-8 9-27 1,0 2-6-16,4 1-12 0,7 0-3 16,9-15-4-1,9-6 0-15,9-24 19 0,4-8 11 0,11-19 22 16,2-17-2-16,7-21-19 62,3-11-12-62,-4-9-20 0,-7 3-2 0,-31 0-1 0,-9 7-2 0,-27 15 2 16,-7 12-4-16,-5 36-5 0,-4 18 2 0,-2 33 2 16,4 11 0-16,13 9 4 15,9 0-2-15,26-11-14 16,11-7-23-16,29-22-74 15,11-11-38-15,19-29-110 16,5-17 154-16</inkml:trace>
  <inkml:trace contextRef="#ctx0" brushRef="#br0" timeOffset="36385.87">32101 7584 911 0,'7'-16'345'16,"-3"8"-206"-16,-4 4-23 0,-8-2 19 16,-9-2-8-16,-9-2-60 15,-4-1-28-15,-12 6-28 16,5 5-10-16,-1 12-3 16,7 8 3-16,9 10 0 15,0 10-2-15,10 17 3 16,0 9 2-16,4 26 3 31,2 2 7-31,2 9 9 0,1 0 2 0,1 0 15 16,0 1 6-16,-1-8-4 15,1-5-3-15,2-22-17 16,2-12-8-16,6-21-1 16,6-12-9-16,13-25-8 15,8-10-15-15,17-25-85 16,13-7-47-16,6-17-107 15,0-10-53-15,-3-11 199 0</inkml:trace>
  <inkml:trace contextRef="#ctx0" brushRef="#br0" timeOffset="36631.87">32306 7954 875 0,'-8'26'345'0,"4"6"-221"15,4 0-29 1,3 3 0-16,2 2-16 16,7 11-26-16,-2 7-12 0,-2 8-24 15,-6 0-6-15,-10-4-5 16,-3-7-4-16,-3-17-46 47,1-8-37-32,2-21-82-15,5-8-49 16,6-31 135-16</inkml:trace>
  <inkml:trace contextRef="#ctx0" brushRef="#br0" timeOffset="36915.4">32514 7609 635 0,'27'-30'352'0,"12"6"1"16,4 2-226-16,-2 16-21 0,5 9-17 15,-3 18-21-15,2 8-8 16,9 11-18-16,-3 5-10 16,-7 14-20-16,-4 14-2 15,-21 21-8-15,-12 8 3 16,-10 12-3-16,-6 5 2 16,-8 0 0-16,-8-3-4 15,-17-2 0 1,-6-5-3-16,-13-5 1 0,2-3-1 0,-15-9 0 15,-15-4-2-15,-29-6-26 16,-25 1-28-16,-47-2-106 16,-25-4 645-16,-43-18-394 15</inkml:trace>
  <inkml:trace contextRef="#ctx0" brushRef="#br0" timeOffset="47329.1">14734 4454 459 0,'-24'-8'168'15,"9"3"-136"-15,5 4-15 16,0 2-8-16,8 2-8 16,-1 7-4-16,-2 6 2 0,5 3-2 15,0 5 1-15,20 0 3 16,-8 7 3-16,22-2 2 15,-3 6 11-15,-28 4 7 16,8 5 7-16,-11 3 7 16,5 2 3-16,11-4-1 15,-15-4-6-15,-14-2-5 16,-20-10-5-16,-8-3 1 0,13-14 2 16,0-6 0-16,10-12-2 15,2-10-4 1,3-22-7-16,1-12-5 15,13-24-5-15,3-11-4 0,5-5 0 16,7 1 0-16,-1 2-1 16,-3 7 0-16,8 12 1 15,0 8-3-15,6 25 2 16,-9 12-1 0,16 18-2-16,1 7 1 0,-21 18-2 15,15 8 1-15,-24 12 3 16,3 5 1-16,-7 4 4 15,-8-1-2-15,-16-4 3 16,-1-7-3-16,0-9 0 16,-11-11 4-16,9-8-4 15,-7-1 2-15,21-9 0 0,14-2-2 16,7-6-46-16,15-1-32 16,-10-3 47-16</inkml:trace>
  <inkml:trace contextRef="#ctx0" brushRef="#br0" timeOffset="51698.73">14981 11392 540 0,'-9'-2'201'0,"9"2"-166"16,0 0-7-16,2 0-15 15,-2 0 0-15,-1 0 1 16,0 0 1-16,1 0 3 16,0 0 4-16,0 3-3 15,6 15-4-15,14 20-9 16,-9-28 2-16,3-13 15 15,5-7 21-15,10-18 39 16,10-11-4-16,25-19-6 16,6-12-10-16,11-13-40 0,-1-4-9 15,-8-1-38-15,-6 7-57 16,-8 13 56-16</inkml:trace>
  <inkml:trace contextRef="#ctx0" brushRef="#br0" timeOffset="88821.03">12701 10906 677 0,'-31'-29'259'0,"12"5"-157"0,-5 8-75 16,-1 6-10-16,-5 10-7 16,-10 7-9-16,-1 13-4 15,-2 6-2-15,1 17 4 16,1 11-4-16,7 18 6 16,3 5 3-16,14 4 8 15,9 3 7-15,19 4 11 16,12 6 10-16,25 4 6 15,13-2 10-15,23-1-2 16,13 0-6-16,33-11-6 16,12-13-12-16,42-32-4 15,17-19 10-15,27-37 4 16,12-21 4-16,17-36 7 0,-3-19-3 16,2-30 7-16,-8-14 1 15,-23-15-1-15,-9-10-4 16,-60-10-7-16,-20 9-3 15,-65 3-14-15,-36 12 0 0,-55 28-15 16,-32 13-8-16,-72 30-7 16,-28 21-21-16,-63 42-11 15,-25 20-1 1,-20 44 6-16,-16 18 16 0,3 38 14 16,5 11 6-16,28 17 2 15,28 9 3-15,56-8 1 16,25-9 0-16,59-11-2 15,33-12-3-15,52-20-3 16,24-5-3-16,31-27-1 16,6-14 0-16,21-21-12 15,2-12-33-15,-1-15-108 16,-6-4-69-16,-36-18 130 16</inkml:trace>
  <inkml:trace contextRef="#ctx0" brushRef="#br0" timeOffset="89682.23">11951 13823 648 0,'-23'1'255'15,"15"1"-168"-15,-6 4-27 16,6 4-22-16,8 1-1 16,-4 0-17-16,5-1-6 0,11 0-2 15,6-1-9-15,8-7-6 16,9-5 0-16,10-18 1 15,6-8 3-15,19-22 4 16,8-10 0-16,16-6-17 16,2 3-16-16,-7 11-64 15,-10 14 52-15,-34 17 14 16</inkml:trace>
  <inkml:trace contextRef="#ctx0" brushRef="#br0" timeOffset="90112.31">12157 15765 610 0,'30'4'214'16,"7"1"-177"-16,9 2-73 16,-2-2-40-16,-1-5-137 15,8-6 131-15</inkml:trace>
  <inkml:trace contextRef="#ctx0" brushRef="#br0" timeOffset="91135.39">11924 15681 521 0,'-21'5'199'0,"2"-2"-147"0,-1 0-9 0,12 1-20 16,-8 1-7-16,7 2-14 16,1 1-3-1,2 5 2-15,4 3-1 0,2 5-1 16,1 7-1-16,8 8-1 16,2 6 3-16,5 4-2 15,6 0 0-15,2-11-3 16,10-6 0-1,6-11 3-15,0-10 7 0,4-12 23 16,-5-11 11-16,0-21 27 16,2-7 4-16,-3-18-3 15,-2-3-1-15,-7-5-17 16,-9-3-8-16,-16 4-14 0,-8 3-12 16,-24 15-5-1,-11 13-4-15,-16 25-28 0,-10 17-15 16,-18 36-43-1,-5 10-32-15,-5 29 37 0,12 2 30 16</inkml:trace>
  <inkml:trace contextRef="#ctx0" brushRef="#br0" timeOffset="91698.51">11788 13731 578 0,'-25'3'209'0,"16"4"-189"0,-1 1-15 16,3 4-1-16,1 2-7 15,-1 4 3-15,-3 1 1 16,-3 3 1-16,-5 1 3 15,-5 9-4-15,1 5 2 16,-3 12-1-16,6 5 2 0,7 7 4 16,5 0 2-16,14-7-6 15,7-5-4-15,9-19-2 16,8-8-6 0,9-14 1-16,3-10 3 0,7-6 1 15,0-9 11-15,-9-9 18 16,-6-5 5-16,-13-11 20 15,-8-10-3 1,-18-17-9-16,-5-5-8 0,-13-7-20 16,-10-6-7-16,-9 4-26 15,-4 4-19-15,-5 8-43 16,4 14 46-16</inkml:trace>
  <inkml:trace contextRef="#ctx0" brushRef="#br0" timeOffset="96258.61">11885 14560 580 0,'13'58'0'0</inkml:trace>
  <inkml:trace contextRef="#ctx0" brushRef="#br0" timeOffset="104487.67">2414 8764 741 0,'4'-45'269'0,"2"0"-212"15,2 7-26-15,286 1594 296 141,-324-1553 0-141,18 1-294 0,6 1 18 0,-11 0 25 0,13-2 1 16,-7-20 0-16,-5-25-12 15,-5-41-47-15,1-22-10 0,5-43-9 16,7-7-2 0,14-8-13-16,-4 1-7 0,10 32-7 15,8 22 2-15,0 46 14 16,12 28-4-16,6 40 6 15,-2 18-4-15,1 31 2 16,-11 12 5-16,-11 22 5 16,-11 2 4-16,-30 2 2 15,-7-2 2-15,-19-6 2 16,-2-6-1 15,0-15-5-31,-1-12-27 16,5-31-72-16,5-9-34 0,16-33-114 0,12-17-40 0,29-28 187 15</inkml:trace>
  <inkml:trace contextRef="#ctx0" brushRef="#br0" timeOffset="104938.63">3334 8874 896 0,'28'-39'337'16,"-3"9"-276"-16,-9 19 0 16,-20 616 453 93,0-1-470-78,0-617-5-31,3-20 37 0,1-32-44 0,0-34-9 0,0-38-14 0,2-2-8 0,2-7 2 16,1 5-3-16,12 22-4 16,4 17 5-16,3 54-9 15,5 28 7-15,1 46-3 16,3 29-3-16,8 43 7 15,1 16-1-15,8 10 4 16,-4-4-3-16,-5-19-20 16,-2-11-39-16,-11-23-99 15,-8-15-47-15,-16-29 185 16,-5-14-38-16</inkml:trace>
  <inkml:trace contextRef="#ctx0" brushRef="#br0" timeOffset="105122.52">3484 9481 927 0,'33'-8'346'16,"33"-18"-247"-16,13-7-114 16,19-17-122-16,-7-9 96 0</inkml:trace>
  <inkml:trace contextRef="#ctx0" brushRef="#br0" timeOffset="105389.47">4480 8583 883 0,'-5'-12'350'0,"-7"3"-195"16,0 6-136-16,-9 19-8 16,-9 12-5-16,-5 31-4 15,1 20-1-15,6 21 16 16,4 9 11-16,9 3-1 0,10-3 6 16,22-16-15-16,9-11-7 15,18-31-7-15,2-16-4 16,5-32-2-1,4-15-21-15,13-34-92 16,8-24-80-16,-2-27 118 0</inkml:trace>
  <inkml:trace contextRef="#ctx0" brushRef="#br0" timeOffset="105694.33">5041 8100 1104 0,'-18'-8'422'0,"7"5"-336"16,1 3-4-16,-13 4-44 15,-7 6-19-15,-3 10-12 16,0 7-4-16,7 13-3 16,2 7 3-16,13 19 0 15,0 4 6-15,10 10 16 16,5 2 5-16,4 1 12 15,4 0-1-15,3 5-10 16,2-7-9-16,-2-15-15 0,-2-10-5 16,-4-24-7-16,-4-10-24 15,-1-18-107 1,-6-9-79-16,-12-22 125 0</inkml:trace>
  <inkml:trace contextRef="#ctx0" brushRef="#br0" timeOffset="105827.42">4797 8708 792 0,'60'-35'314'15,"18"-3"-176"-15,24-9-146 16,8-2-65-16,2-8 51 16</inkml:trace>
  <inkml:trace contextRef="#ctx0" brushRef="#br0" timeOffset="106969.68">6012 8077 823 0,'-21'1'370'0,"6"-1"-144"0,7 0-165 15,2 8-25-15,3 6-22 16,3 9-11-16,6 8 6 15,8 18 1-15,2 9 10 16,4 11 4-16,3-1-8 16,2-15-1-16,4-11-6 15,7-21-2-15,-4-7 13 0,5-16 25 16,-7-9 8 0,-4-22 13-16,-1-13-10 0,-7-20-23 15,-1-5-8-15,-9-1-19 16,0 4 2-16,-5 13-3 15,-3 8-1-15,-1 21-1 16,-1 10-2 0,-3 17 1-16,2 9-1 0,3 13-2 15,3 6 0-15,5 3-1 16,5-15 0 0,-6-8 1-1,0 1 1-15,30 15-1 0,4-12-1 0,5-18 5 16,-13-16-3-16,-5-16 1 15,-1-6 2-15,-8-11-3 16,-1-1 2 0,-9-6-1-16,-9 3 2 0,-10 10-1 0,-7 2 1 15,-1 18 1-15,2 7-1 16,6 14-2-16,6 7-1 16,6 9 0-16,9 4-3 15,11 11 0-15,3 7-2 16,3 5 0-16,7 5 1 0,-6 0 3 15,-1 0 2-15,-3-1 1 16,-11-1-1 0,-6-1-1-16,-6-2 0 0,-12 1 5 15,-9-2-5-15,-2 1 2 16,-10-2-2-16,4-10-3 16,1-4 3-16,11-18 0 15,8-10 2 1,19-23-1-16,14-12 2 0,22-24-2 15,12-11-1-15,10-18 4 16,0-2-2-16,-8 5 4 16,-8 8-4-16,-22 25 3 15,-12 12 1-15,-27 24 1 16,-13 16 4-16,-18 31-7 0,-3 16 1 16,-7 23-2-16,6 7-4 15,13 5 3 1,11 3-6-16,25-10-2 0,13-11 3 15,21-21-4-15,8-18 7 16,24-23-1-16,13-16 2 16,7-29 18-1,5-9 14-15,-3-12 24 16,-10-1-3-16,-15 10-19 0,-17 7-15 0,-40 17-14 16,-21 9-1-16,-37 19 1 15,-10 13 1 1,-12 18-4-16,5 13-1 15,13 10-2-15,8 4 1 0,23-2-6 16,12-7-2-16,26-14-2 16,4-12 6-16,31-24-8 15,10-11 5-15,15-18 10 16,9-10-7-16,-17-11 10 16,-14-8 1-16,-26-12-5 15,-12-1 5-15,-20 0-3 16,-9 8 2-16,-16 6-1 15,-1 2 1-15,0 13-1 16,3 12 1-16,14 22 1 0,6 18-2 16,8 37 2-16,10 22-3 15,12 45-8 1,-1 24-3 0,2 21-44-16,-2 8-62 0,-5 8-158 15,-3-9-114-15,-14-8 230 0</inkml:trace>
  <inkml:trace contextRef="#ctx0" brushRef="#br0" timeOffset="107860.4">5830 9748 1140 0,'-22'-32'419'15,"20"-22"-308"-15,25-24-102 16,6-10-5-16,6-3-4 16,4 1-1-16,9 17 1 15,2 12 0-15,1 35 2 16,-2 25 1-16,-5 54 1 16,-7 24-1-16,-16 44 2 15,-7 20 0-15,-12 12-5 16,-8 4 1-16,2-6 13 0,3-16 16 15,6-31 9-15,9-21 1 16,6-39-12-16,-2-16-16 16,1-32-8-16,2-15 4 15,0-34 0-15,0-19-1 16,-15-19 2-16,-7-3-4 0,-24 7-4 16,-13 14 0-16,-26 26-13 15,-10 18-10 1,-6 32-25-16,2 18-15 15,18 16-5 1,12 4 2-16,22-10 19 0,14-11 15 0,31-19 18 16,13-10 4-16,27-20 7 15,19-10 7-15,9-13 9 16,0-6 8 0,-7-2 16-16,-16 2 6 0,-16 10 0 15,-7 11-3-15,-22 15-3 16,-9 9-11-16,-10 13-5 15,-6 8-2-15,-8 16-14 16,-1 11 1-16,1 10-5 16,4-1-2-16,11-3 0 0,6-8 3 15,14-10-4-15,7-6 0 16,19-15 0-16,9-5-4 16,8-17 3-16,1-8 2 15,-8-14 3-15,-4-7 3 16,-16-6 2-16,-12 3 0 15,-26 4-2-15,-18 9-5 16,-26 17-9-16,-18 9-16 16,-21 17-29-16,-9 12-6 0,1 11 2 15,10 8 5-15,29 1 14 16,17-5 10 0,31-12 3-16,14-12 4 15,28-17 17-15,16-10-1 0,37-19 8 16,7-5 10-16,11-6 22 15,0-5 16-15,-8 4 19 16,-2 2 4-16,-7 11-12 16,-10 13-8-16,-27 23-23 15,-11 13-11-15,-18 28-10 16,-4 12-7-16,-7 8 0 16,-4 8 2-16,-2-9-7 15,-2-7-32-15,3-20-97 16,2-17-75-16,3-35 118 0</inkml:trace>
  <inkml:trace contextRef="#ctx0" brushRef="#br0" timeOffset="108249.28">7800 8640 956 0,'-9'0'399'0,"5"7"-223"0,-5 23-116 15,-1 16-35-15,1 26-14 16,-1 14-4-16,5 20 13 16,3 11 3-16,-1 14 4 15,1 0-3-15,1-11-9 16,1-16-5-16,4-37-10 16,2-22 0-1,3-39-3-15,0-20 1 0,0-45-5 16,0-15 0-16,-5-27-2 15,-2-6 1-15,-4-10 6 16,-2-2 0-16,4 1 8 16,5 7 0-1,8 30 2-15,5 17 4 16,7 41-6-16,2 21 0 0,9 40-3 0,5 22-2 16,8 24 4-16,-2 11 0 15,0 4 0 1,-5-5-11-16,-11-10-116 15,-2-13-68-15,-20-31 111 0</inkml:trace>
  <inkml:trace contextRef="#ctx0" brushRef="#br0" timeOffset="108459.42">7774 9351 1211 0,'89'-59'415'0,"22"-14"-390"0,7-17-135 16,-5 0-107-16,-25-5 134 15</inkml:trace>
  <inkml:trace contextRef="#ctx0" brushRef="#br0" timeOffset="108846.8">8609 8479 1068 0,'-7'37'383'15,"2"17"-338"-15,9 10-16 16,-1 18-10-16,-2 8 4 16,8 3 25-16,3-1 7 15,-8-11-9 1,-4-10-9-16,-3-20-26 0,-10-17-9 0,4-27 4 15,-2-14-2-15,-4-35 0 16,8-14-1 0,0-35-4-16,14-15 2 0,15-23-1 15,2-8 3-15,12-15-3 16,4 11-1 0,0 28 1-16,-4 20-1 15,-7 51 0-15,-7 21-3 0,-16 41 1 16,-6 21 0-16,-17 50 4 15,-11 16 4-15,-9 23 2 16,0 9-3-16,5-12 0 16,13-13-4-16,26-34 1 15,20-23 0-15,38-48-2 16,20-15-2-16,35-34-64 0,3-17-53 16,-1-11-104-1,-11 2-47-15,-25 16 168 0</inkml:trace>
  <inkml:trace contextRef="#ctx0" brushRef="#br0" timeOffset="109293.77">7121 10484 1294 0,'-16'27'442'0,"22"7"-429"16,20 6-12-1,-9 23-3-15,-3 11-5 16,-10 23 8-16,-8 10 0 0,-3 11 9 16,-2-11 7-16,0-7 22 15,-1-18 11-15,3-34 1 16,-2-8-3-16,2-31-17 15,-5-13-8-15,-5-29-14 0,-7-16-2 16,-7-33-7-16,4-15-4 16,1-16 4-16,5-4-1 15,13 7-10-15,8 13-1 16,17 27-5-16,12 20 5 16,15 30 5-16,2 16 2 15,-3 28-2-15,5 15 0 16,-21 21-4-16,-10 8-10 15,-17 6-19-15,-19 3-16 16,-23-4-29-16,-8-8-15 0,-9-20-60 16,1-19-63-16,18-36 146 15</inkml:trace>
  <inkml:trace contextRef="#ctx0" brushRef="#br0" timeOffset="109752.38">7275 10734 946 0,'9'7'386'0,"7"-3"-229"0,-1 0-105 0,14 0-2 0,1 5-29 16,2 4-3-16,2 12-9 15,-12 8-5-15,-9 10 2 16,-3 3-2-16,-15 1 0 15,-8 0-1 1,-9-10-1-16,-1-5 0 16,3-15 7-1,2-8-4 1,6-15 1-16,3-12-2 0,9-19-6 16,7-7 2-16,10-11-2 0,4 1-1 15,5 10 2-15,4 4 1 0,-4 19-5 16,-3 11 8-16,1 13-4 0,-2 10 1 0,-2 8 3 15,-4 4-2-15,1-2 2 16,-2-5-1 0,-2-9-2-16,3-7-2 0,-3-6 18 15,-6-6 14-15,-3-10 29 16,-9-4 3-16,-19-1-10 16,-1-1-16-16,-15 7-27 15,-1 4-10-15,4 8-53 16,0 5-33-16,17 9-97 15,3 4-50-15,19 3 145 16</inkml:trace>
  <inkml:trace contextRef="#ctx0" brushRef="#br0" timeOffset="110577.66">7961 10411 1039 0,'3'-23'419'15,"-7"11"-283"-15,-9 7-12 0,-9 17-50 16,-3 14-27-16,-7 21-29 16,2 16-12-1,7 11 0-15,6 3-4 0,15-2-2 16,7-7 2-16,18-19-3 16,10-9-1-1,20-26-1-15,10-14 2 0,10-28 6 16,3-13 12-16,-9-18 11 15,-9-7 3-15,-15-3 4 16,-12 1-1-16,-14 8 7 16,-11 5-6-1,-13 18 0-15,-6 10-2 0,-9 17-25 16,-4 17 2-16,0 25-7 16,0 11-4-16,6 24 1 15,7 0 1-15,15-6-1 16,9-6-4-16,19-25 5 15,9-13-6-15,15-25-6 0,10-16 8 16,20-33 6-16,4-7 20 16,2-22 34-1,-6 0-2-15,-16 8-1 0,-9 1-9 16,-22 12-24-16,-16 5-3 16,-19 17-6-16,-13 10-5 15,-15 26-9-15,-1 14 0 16,-6 18-4-16,5 8 2 15,8 5-3-15,9-1-2 0,15-6-5 16,13-4 1-16,17-10 1 16,10-6 1-16,21-6 10 15,-2-1-3 1,-4-1 5-16,-10 1-2 0,-25 3 1 16,-6 2-2-16,-17 7 0 15,-7 3-2-15,-10 2-1 16,-3-1 5-16,-3-9 0 15,4-4 1-15,2-15-1 16,4-13-7-16,16-20-4 16,12-11-1-16,22-28 9 15,4-7 3-15,4-10 0 16,-8 3 3-16,-12 23-4 0,-8 17 1 16,-15 35-2-16,-6 11-7 15,-14 29-15-15,-6 13-4 16,-10 20-7-16,1 11 5 15,-1 11 19 1,8 2-1-16,14-1 16 16,1-4 2-1,10 0-11-15,-3-1 4 0,-10 8-32 0,-4 3-63 0,-22 5-178 16,-20 3 175-16</inkml:trace>
  <inkml:trace contextRef="#ctx0" brushRef="#br0" timeOffset="111110.73">2473 14138 1083 0,'-5'-33'390'0,"5"27"-338"0,0 6 4 16,0 14-10-16,2 21-14 15,1 39-18-15,5 26-4 16,8 54-2-16,6 19-3 15,0 27-2-15,6-6-2 16,-3-11-1-16,-1-14 1 0,-2-45 3 16,-9-20-1-16,-6-55 1 15,-7-26 16 1,-7-45 12 0,-3-31 4-16,-3-67-1 15,1-30-16-15,3-47-15 0,4-5-4 0,5 2-2 16,5-9 1-16,23 30 4 15,11 15 7 17,26 47 7-32,2 44 1 15,6 56-7-15,0 28-4 0,-6 55-3 0,4 25-1 16,5 33 2-16,-3 13 1 0,-7 0 0 0,-9-5-1 16,-30-17-12-16,-15-20-31 15,-25-25-107 1,-9-9-80-16,-40-33 133 15</inkml:trace>
  <inkml:trace contextRef="#ctx0" brushRef="#br0" timeOffset="111261.49">2609 15013 824 0,'69'-41'424'0,"37"-39"-32"0,19-15-335 0,19-14-96 15,-4-5-134-15,-25 6 111 16</inkml:trace>
  <inkml:trace contextRef="#ctx0" brushRef="#br0" timeOffset="111506.79">3994 13982 916 0,'-34'17'418'0,"-3"3"-179"0,1 8-138 16,-13 21-51-1,-9 13-29-15,-4 21-18 16,2 14-1-16,16 16 1 0,16 2-1 16,23-6 17-16,16-13 5 15,38-37 0-15,16-18 0 16,28-39-46-16,8-17-57 15,-2-32-167-15,-7-17 156 0</inkml:trace>
  <inkml:trace contextRef="#ctx0" brushRef="#br0" timeOffset="111799.36">4492 13543 917 0,'-17'0'413'0,"-1"6"-195"16,2 5-121-16,-7 9-52 16,-2 9-23-16,-1 12-9 15,6 7 0-15,-1 11-1 16,5 6-5-16,2 10-4 0,3 10-3 16,15 13 1-1,5 6 0-15,8 1-1 16,5-3 0-1,2-5 0-15,-1-8-1 0,-4-16-27 0,-6-12-35 16,-13-28-127-16,-4-15-18 16,-8-24 116-16</inkml:trace>
  <inkml:trace contextRef="#ctx0" brushRef="#br0" timeOffset="111927.52">4206 14354 1000 0,'82'-35'423'16,"16"-14"-235"-16,30-26-139 16,6-10-73-16,-7-8-240 31,2-2 181-31</inkml:trace>
  <inkml:trace contextRef="#ctx0" brushRef="#br0" timeOffset="113132.46">6245 13833 917 0,'-14'-12'401'0,"11"-39"-213"0,0-25-33 16,8-45-78-16,6-24-22 16,-1-19-45-1,-2 1-7-15,-19 1-7 16,-6 18-2 0,-4 39 3-16,5 23 0 0,12 56 0 0,5 29 2 0,12 65-4 15,10 32 4-15,5 54 5 16,6 21 0-16,2 3 2 15,-3-2 1-15,2-8-4 16,-4-16 1 0,-1-19 0-16,0-21-2 0,1-47 2 15,3-19 1-15,-4-46 11 16,1-21 4-16,-9-37 1 16,-9-12 1-16,-24-19-12 15,-14-1-7-15,-27 11-8 16,-11 8-9-16,-13 23-18 15,-2 15-5-15,-9 18 1 16,7 5 8-16,19 9 17 16,12-5 10-16,45-13 1 15,24-10-2-15,42-27 7 0,15-14 4 16,19-20 11-16,5-5 0 16,-1 7-5-1,-5 11-9-15,-24 27-6 16,-18 15 0-16,-36 24-1 0,-9 15 7 15,-18 28 2-15,-3 9 4 16,1 18 0-16,-5-3-3 16,15-6-2-1,13-27-4 1,-5-12 1 0,-1 1-2-16,35 3 4 15,8-12 2-15,9-26 5 0,-12-17-3 0,-5-5 0 0,2 3 1 0,-15 4-6 16,-11 8-1-16,-25 8-1 15,-15 2-3 17,-22 8-1-32,-10 4-4 0,-6 8-16 0,-4 7 0 0,6 3-18 15,8 0-8-15,15-3 1 16,14 2-1 0,26-8 18-16,14-1 11 0,32-14 11 15,8-10 0-15,12-19 4 16,5-8 0-16,7-10 20 15,0-1 11 1,1 8 15-16,-8 6 12 0,-24 19-10 16,-8 12-9-16,-19 21-15 0,-6 14-11 15,2 36-4-15,-1 17-1 16,0 28-2-16,0 5-19 16,0-4-107-1,-1-4-88 1,3-13 126-1</inkml:trace>
  <inkml:trace contextRef="#ctx0" brushRef="#br0" timeOffset="114005.16">7410 14345 893 0,'-45'93'399'0,"14"-39"-212"16,2-16 3-16,7-20-39 16,4-7-21-16,3-2-24 15,3 0-23-15,5 9-45 16,5 9-21-16,4 25-23 15,4 8-1-15,2 13 6 0,-1-2 1 16,0-7 0 0,-1-11 0-16,-3-20 1 15,-2-11-1 1,-2-26 3 0,-6-12-1-16,-2-37-11 15,-3-16 4-15,-4-27 3 0,5-9-1 0,-6-3 8 0,3 2-2 0,7 18-8 16,6 21 3-1,11 34-6-15,6 21 0 16,5 35-4-16,0 18 1 16,13 28 4-16,3 10 6 0,13 2 4 15,8-12-2-15,12-27 1 16,5-17-6-16,-4-33 4 16,-5-20 11-16,-16-35 5 15,-9-12 6-15,-14-19-1 16,-6-6-6-16,-15 3-10 15,-3 1-1-15,-12 11 4 16,1 16 2-16,2 30 13 16,2 18 1-16,9 39-14 15,3 22-2-15,15 39-8 16,6 18 1-16,14 18 4 16,7 3 1-16,6-3-20 15,-7-9-76-15,-8-28-76 0,-13-20-64 16,-16-39-102-16,-1-20 27 15,-7-42 187-15</inkml:trace>
  <inkml:trace contextRef="#ctx0" brushRef="#br0" timeOffset="114403.75">8211 13838 1067 0,'10'38'443'0,"4"10"-274"15,6 8-61-15,1 19-46 16,-1 9-20-16,0 9-13 16,-2 9-6-16,-1-1-8 15,-2-7-4 1,-6-20-5-16,-2-20-4 0,-7-36-2 16,0-18-9-16,-3-44 2 15,0-24-1-15,-2-40-1 16,-3-16 4-16,-5-21-7 15,2-2 0-15,1-1 6 16,5 12 1-16,11 45 10 16,8 23 8-16,13 56 4 15,10 22 8-15,21 47-1 0,6 19-2 16,7 28-6-16,-4 8-5 16,-12 0-1-16,-8-3-4 15,-8-26-62-15,-7-18-24 16,-15-31-106-16,-11-16-50 15,-17-18-81 1,-9-10 179-16</inkml:trace>
  <inkml:trace contextRef="#ctx0" brushRef="#br0" timeOffset="114528.64">8307 14283 1451 0,'37'-15'563'0,"42"-39"-420"15,17-18-50-15,17-24-151 16,0-7-81-16,-18 10 84 16</inkml:trace>
  <inkml:trace contextRef="#ctx0" brushRef="#br0" timeOffset="115057.3">7603 15934 1132 0,'-83'80'446'0,"15"-7"-315"0,30-9-51 15,12-3-27-15,20 3-26 16,9 9-10-16,21 14 2 16,7 10-6-1,16 21-1-15,2 1-4 0,1 5-2 16,-3-2-4-16,-15-19 2 16,-5-16-4-16,-15-38-2 15,-6-19-2-15,-10-42-9 16,-7-24 9-16,-21-48 0 15,-10-25 3-15,-12-38 5 16,-2-9-2-16,2-14 3 16,6 5-5-16,19 0 4 15,12 9 2-15,27 47-6 16,15 14 3-16,18 57-2 0,10 23-3 16,9 37-3-16,3 23 4 15,-8 36-3-15,-12 15 2 16,-22 18 1-16,-13 5-5 15,-20-8-11-15,-15-9-16 16,-14-25-62-16,-9-19-38 0,-9-34-92 16,2-21-44-16,8-34 173 15</inkml:trace>
  <inkml:trace contextRef="#ctx0" brushRef="#br0" timeOffset="115576.89">7780 16320 1056 0,'2'21'418'0,"5"-9"-303"15,3-6-28-15,4-8-58 16,7-8-11-16,11-6-6 16,6 5-5-16,10 4-2 15,-1 7-3-15,-6 13-10 16,-6 10-15-16,-16 17-14 0,-10 9 0 15,-11 0 17 1,-10-1 10-16,-9-13 11 16,-1-8 5-1,-6-15 9-15,3-12 6 0,4-21 8 0,5-12 1 16,13-32-6-16,9-4-2 16,18-5-4-16,6 1-2 15,5 24-11 1,0 10-2-16,-4 25-2 0,0 14-1 15,-2 20 2-15,-2 10 0 0,0 6 1 16,0 0 3-16,-1-6 7 16,1-7 7-16,1-22 17 15,0-12 7-15,-1-24 7 16,2-11-5-16,-11-17-13 16,-4-2-13-16,-21-1-14 15,-12 5-3-15,-16 18-4 16,-6 17-4-16,-2 25-17 15,0 17-18-15,9 26-68 16,2 7-30-16,17 10-77 16,11-1-38-1,14-8 168 17</inkml:trace>
  <inkml:trace contextRef="#ctx0" brushRef="#br0" timeOffset="116398.43">8753 15650 851 0,'-28'-18'408'0,"2"2"-131"15,5 5-159-15,5 19-65 16,5 12-22-16,5 33-26 16,6 15-3-16,14 30-1 15,3 8-1-15,13 2 1 16,2 1-1-16,10-30 2 15,5-16-1-15,14-38 22 16,1-24 11 0,11-36 14-16,-1-24 18 0,-10-33-1 15,-6-14-12-15,-19-15-15 16,-11 6-14-16,-22 11-20 16,-7 13 2-1,-18 25 4-15,-5 15 3 16,0 34 6-16,0 20-3 0,3 37-8 15,4 16 0-15,13 28-4 0,9 5-5 16,20-2 8-16,7-7-8 16,14-26-8-1,6-17 4-15,13-36-6 16,4-16 5-16,6-39 12 16,-3-13 13-16,-9-18 19 0,-7-9 0 15,-17-1 2-15,-8 0-5 0,-25 11-13 16,-8 7 0-1,-25 21-12-15,-9 8-4 0,-12 30-4 16,-4 10-8-16,1 22-13 16,7 13-8-16,14 14-7 15,10 5 8 1,25 4 14-16,20 0 3 16,25-10 2-16,8-6-5 0,12-10-1 15,-8-6 6-15,1-3 6 16,-3 5 5-16,-16 7 0 15,-8 5-2-15,-22 14-7 16,-12 3-19-16,-16 5-8 16,-3 1 6-16,-7-17-1 15,6-12 21-15,7-25 18 16,2-22-4-16,12-41 19 16,9-17 2-16,17-31 0 0,8-13 0 15,11-13-10-15,3-2-5 16,-11 10-11-1,-7 19-1-15,-22 39 5 0,-9 22-6 16,-15 41-5-16,-12 14-2 16,-7 30-9-16,-6 11 3 15,6 9 11-15,7 1 2 16,22-11-2 0,10-4-1-16,23-10 2 0,11-2 2 15,16 1 3-15,1-1 0 0,0 6-6 16,-3 5-3-16,-24 6-1 15,-8 10-36 1,-30 11-158-16,-28 11-148 0,-57 17 206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21T15:23:22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11049 4055 751 0,'-7'-5'221'0,"10"4"-259"0,23 2 13 15,8 4-6-15,8-2 27 16,8 0 2-16,6 5 1 15,6-2 1 1,18 3 1-16,2-1 2 0,7-5 3 16,4 0 1-16,8-3 8 15,12-3 3-15,11-7 5 16,10 0-2-16,14-6-2 16,2-4 3-16,26 1-4 15,1-1 2-15,3 1-3 16,12 4-7-16,-7 3-4 15,11 4 1-15,7 1-1 16,-6 3 0-16,19 3 1 0,-8 1-2 16,11 5 0-16,0 4 3 15,6 4 2-15,1 2-3 16,7 3 2-16,1 0-5 16,9 0 1-16,5 3 13 15,4-2 3-15,9 2 1 16,4-7 0-16,17 1-6 0,0-3-1 15,20-3 0-15,3 3-3 16,-17-2-2 0,18-3-8-16,-18 3-1 15,3-5 0-15,9-5-1 0,-10-4 3 16,16-5-2-16,-8-4 4 16,1 1 2-16,5-5 6 15,-15 3 4-15,-3-1 18 16,13 3 2-16,1 5-6 15,5 5-1-15,-10 6-23 16,-18 6-7-16,-30 11 3 16,-2-1 4-16,-14 14-1 15,0 5-2-15,-17 2-26 16,-12 1-39-16,-11-5-71 16,-23-5-35-16,-21-18 97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CCCE-2B09-F204-BEBE-895601311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28C67-4D2F-C191-93E2-739DB145D1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7325A-DF6B-1535-95F9-26EB14897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42419-B23A-4A9E-AAE6-3E07CA3B9983}" type="datetimeFigureOut">
              <a:rPr lang="en-IN" smtClean="0"/>
              <a:t>21-08-2022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AD6C9-BE7F-7907-513F-3C474651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0EB4-DA73-F8E6-4B29-51BA2571D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A728-E1E1-4189-B64F-7EA9F4FDB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17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4A23-C429-2DA9-41D9-3DAE4C5EF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6AAF3-271A-9F61-EF6B-EF35372ED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F46C1-087B-DEDA-6C26-60D30105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42419-B23A-4A9E-AAE6-3E07CA3B9983}" type="datetimeFigureOut">
              <a:rPr lang="en-IN" smtClean="0"/>
              <a:t>21-08-2022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67101-DBF7-C40E-8F9A-78DDC7CF7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A78C1-AAA2-AE09-0C85-531F7B38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A728-E1E1-4189-B64F-7EA9F4FDB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778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BEC50C-A43C-2049-0B64-94CD9DB475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89551-2AF2-DD32-E333-74E0C6D87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CF963-DEBA-0E4E-FCB3-72F0C8F8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42419-B23A-4A9E-AAE6-3E07CA3B9983}" type="datetimeFigureOut">
              <a:rPr lang="en-IN" smtClean="0"/>
              <a:t>21-08-2022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14B89-7650-1213-0AD8-2C5F4336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34135-8EE6-0337-3062-D46BDD40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A728-E1E1-4189-B64F-7EA9F4FDB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59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0A67-AB4C-1049-7F78-2CE50630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B2BFB-D46E-C6E8-D7F4-6A04A4448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2CD74-669E-020C-4BFC-D608C457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42419-B23A-4A9E-AAE6-3E07CA3B9983}" type="datetimeFigureOut">
              <a:rPr lang="en-IN" smtClean="0"/>
              <a:t>21-08-2022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889BA-FCBD-B308-9B2A-ABED9FF0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B468-B86F-D300-E6C7-ACA54A80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A728-E1E1-4189-B64F-7EA9F4FDB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0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EF1C0-C525-6CD7-8B53-2C41F0087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117A7-C997-8957-8DF3-5C45B4129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AF8A4-FD92-289E-D340-E74FA5061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42419-B23A-4A9E-AAE6-3E07CA3B9983}" type="datetimeFigureOut">
              <a:rPr lang="en-IN" smtClean="0"/>
              <a:t>21-08-2022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1BE8D-0804-7EC5-C66C-A910B174C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5E177-F35F-54AE-D3F0-4662666E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A728-E1E1-4189-B64F-7EA9F4FDB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54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1857-0F6B-6767-A3B8-FEC84E60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18501-4D6C-768A-5161-6ACC3F620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EB36E-5EBF-9CE4-61D3-7CB02D253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2DCE6-9948-EABC-DF3B-558229AE1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42419-B23A-4A9E-AAE6-3E07CA3B9983}" type="datetimeFigureOut">
              <a:rPr lang="en-IN" smtClean="0"/>
              <a:t>21-08-2022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DC6E2-72FF-F1F1-D2C3-1160C434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C4074-63EF-F8B6-C405-463D31239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A728-E1E1-4189-B64F-7EA9F4FDB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8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F761-85ED-BCAB-BE26-FC596AC0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56958-B923-16DF-CFDC-9BB3ED647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E8BFE-7601-FDE4-ABD8-391E67064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46A97-D4F3-8779-107F-74185BADEB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9F073A-A1DF-B372-D02F-592880579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3DA00A-630D-237F-7EEE-2F757EE3C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42419-B23A-4A9E-AAE6-3E07CA3B9983}" type="datetimeFigureOut">
              <a:rPr lang="en-IN" smtClean="0"/>
              <a:t>21-08-2022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C6CFA9-F7A3-684E-8B27-5E507ECE5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F9FE22-1AD5-90F3-4E89-BEBAFD4D0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A728-E1E1-4189-B64F-7EA9F4FDB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031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C1B02-6F25-EA9C-7DF2-99E16F0D3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80A660-CB50-4F35-6B0A-91A5649FA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42419-B23A-4A9E-AAE6-3E07CA3B9983}" type="datetimeFigureOut">
              <a:rPr lang="en-IN" smtClean="0"/>
              <a:t>21-08-2022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6874A-AB88-DEE6-8300-E36A3B32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7D3D7-F634-75CE-1C16-182E652D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A728-E1E1-4189-B64F-7EA9F4FDB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973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07BB8-0878-AB51-3DA3-75BAB70AE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42419-B23A-4A9E-AAE6-3E07CA3B9983}" type="datetimeFigureOut">
              <a:rPr lang="en-IN" smtClean="0"/>
              <a:t>21-08-2022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3B522-69C0-14C7-FA45-F2F6F5535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91594-CFCC-E05A-91F0-0FBC2F12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A728-E1E1-4189-B64F-7EA9F4FDB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821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2554-429F-3D73-5DEC-2019316B6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2A414-E07F-7EAD-69EB-8B30BC11E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85127-DE3A-94D5-C55F-D2E07F034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7271E-A416-A3D4-DBFD-4EEC3413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42419-B23A-4A9E-AAE6-3E07CA3B9983}" type="datetimeFigureOut">
              <a:rPr lang="en-IN" smtClean="0"/>
              <a:t>21-08-2022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A6EBA-3B44-CB81-1FB5-561873168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0ACA6-0879-DA9D-1A2F-8E2C7EDB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A728-E1E1-4189-B64F-7EA9F4FDB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68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F8F68-A8CD-2D4E-B511-9C0D7B707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B2B9EA-0228-A582-24C3-7BAF0EED79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742D8-9C18-3843-D39F-DBE375CB6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0B284-1B51-10D2-8612-4188A62C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42419-B23A-4A9E-AAE6-3E07CA3B9983}" type="datetimeFigureOut">
              <a:rPr lang="en-IN" smtClean="0"/>
              <a:t>21-08-2022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1C0A4-E4A5-EA19-DFF0-0FCED6BE6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8A327-A576-CEB8-6206-6A95D280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A728-E1E1-4189-B64F-7EA9F4FDB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90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770E91-EC41-7399-7006-BACA9A49A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959B9-4FDB-D017-4B1B-8D098B5C3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59412-62AE-8994-4A1B-8C82674C29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42419-B23A-4A9E-AAE6-3E07CA3B9983}" type="datetimeFigureOut">
              <a:rPr lang="en-IN" smtClean="0"/>
              <a:t>21-08-2022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37721-0437-9E17-D34D-12E41400B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24996-1C98-B3C2-AA15-E412A2A0D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5A728-E1E1-4189-B64F-7EA9F4FDBC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72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customXml" Target="../ink/ink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customXml" Target="../ink/ink25.xml"/><Relationship Id="rId4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6.png"/><Relationship Id="rId7" Type="http://schemas.openxmlformats.org/officeDocument/2006/relationships/image" Target="../media/image4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6A486-7F24-63A4-E5A5-023EF369F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Time Series Analysis</a:t>
            </a:r>
            <a:br>
              <a:rPr lang="en-IN" dirty="0"/>
            </a:br>
            <a:r>
              <a:rPr lang="en-IN" dirty="0"/>
              <a:t>PACF, ARMA and ARIMA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19029-265E-6573-22DF-D2DC9E0843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IN" dirty="0"/>
          </a:p>
          <a:p>
            <a:r>
              <a:rPr lang="en-IN" dirty="0" err="1"/>
              <a:t>Dr.</a:t>
            </a:r>
            <a:r>
              <a:rPr lang="en-IN" dirty="0"/>
              <a:t> Babji Srinivasan</a:t>
            </a:r>
          </a:p>
          <a:p>
            <a:r>
              <a:rPr lang="en-IN" dirty="0"/>
              <a:t>Department of Applied Mechanics</a:t>
            </a:r>
          </a:p>
          <a:p>
            <a:r>
              <a:rPr lang="en-IN" dirty="0"/>
              <a:t>IIT Madras</a:t>
            </a:r>
          </a:p>
        </p:txBody>
      </p:sp>
    </p:spTree>
    <p:extLst>
      <p:ext uri="{BB962C8B-B14F-4D97-AF65-F5344CB8AC3E}">
        <p14:creationId xmlns:p14="http://schemas.microsoft.com/office/powerpoint/2010/main" val="3535595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522C5-00E3-4812-930F-329C4D48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6764-20F7-4325-9A05-5387A2DE6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5A17F7-DC1C-5AB9-D19F-23C908864038}"/>
                  </a:ext>
                </a:extLst>
              </p14:cNvPr>
              <p14:cNvContentPartPr/>
              <p14:nvPr/>
            </p14:nvContentPartPr>
            <p14:xfrm>
              <a:off x="714960" y="37080"/>
              <a:ext cx="11255040" cy="6582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5A17F7-DC1C-5AB9-D19F-23C9088640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600" y="27720"/>
                <a:ext cx="11273760" cy="660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0015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Procedure to compute PACF . . . contd.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optimal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obtained in such a way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[k]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[k −2] do not contain any (linear) effects of v[k − 1], i.e.,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These are also the conditions of optimality for the least squares technique. Thus,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are the LS estimates.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240" y="2740803"/>
            <a:ext cx="8339519" cy="734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189" y="4676160"/>
            <a:ext cx="6346699" cy="95349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46888" y="164592"/>
            <a:ext cx="11847576" cy="6693408"/>
            <a:chOff x="246888" y="164592"/>
            <a:chExt cx="11847576" cy="6693408"/>
          </a:xfrm>
        </p:grpSpPr>
        <p:sp>
          <p:nvSpPr>
            <p:cNvPr id="7" name="Right Triangle 6"/>
            <p:cNvSpPr/>
            <p:nvPr/>
          </p:nvSpPr>
          <p:spPr>
            <a:xfrm rot="16200000">
              <a:off x="9505950" y="4269486"/>
              <a:ext cx="2665476" cy="25115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46888" y="164592"/>
              <a:ext cx="11649456" cy="6519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451257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-113" dirty="0"/>
              <a:t>General</a:t>
            </a:r>
            <a:r>
              <a:rPr lang="en-IN" spc="47" dirty="0"/>
              <a:t> </a:t>
            </a:r>
            <a:r>
              <a:rPr lang="en-IN" spc="-169" dirty="0"/>
              <a:t>procedure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Obtain the best predictors for v[k] and v[k − l] using {v[k − 1], v[k − 2], · · · , v[k − l + 1]}. Denote the associated residuals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[k]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IN" dirty="0"/>
                  <a:t>[k − l] respectively.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𝑣𝑣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r>
                  <a:rPr lang="en-US" dirty="0"/>
                  <a:t> to obtain the PACF at lag l.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8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459" y="3121211"/>
            <a:ext cx="8204645" cy="109912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46888" y="164592"/>
            <a:ext cx="11847576" cy="6693408"/>
            <a:chOff x="246888" y="164592"/>
            <a:chExt cx="11847576" cy="6693408"/>
          </a:xfrm>
        </p:grpSpPr>
        <p:sp>
          <p:nvSpPr>
            <p:cNvPr id="8" name="Right Triangle 7"/>
            <p:cNvSpPr/>
            <p:nvPr/>
          </p:nvSpPr>
          <p:spPr>
            <a:xfrm rot="16200000">
              <a:off x="9505950" y="4269486"/>
              <a:ext cx="2665476" cy="25115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46888" y="164592"/>
              <a:ext cx="11649456" cy="6519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15B19C9-D818-4BFA-95A5-0AA39FA74E52}"/>
                  </a:ext>
                </a:extLst>
              </p14:cNvPr>
              <p14:cNvContentPartPr/>
              <p14:nvPr/>
            </p14:nvContentPartPr>
            <p14:xfrm>
              <a:off x="1804320" y="3345480"/>
              <a:ext cx="7972560" cy="2090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15B19C9-D818-4BFA-95A5-0AA39FA74E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4960" y="3336120"/>
                <a:ext cx="7991280" cy="210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023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-56" dirty="0"/>
              <a:t>Alternative</a:t>
            </a:r>
            <a:r>
              <a:rPr lang="en-IN" spc="56" dirty="0"/>
              <a:t> </a:t>
            </a:r>
            <a:r>
              <a:rPr lang="en-IN" spc="-169" dirty="0"/>
              <a:t>procedure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PACF coefficient at any lag p,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𝑣𝑣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can be shown to be the last coefficient of an AR(p) model fit to the series v[k].</a:t>
                </a:r>
              </a:p>
              <a:p>
                <a:endParaRPr lang="en-US" dirty="0"/>
              </a:p>
              <a:p>
                <a:r>
                  <a:rPr lang="en-US" dirty="0"/>
                  <a:t>Fit an AR(l) model at each lag l.</a:t>
                </a:r>
              </a:p>
              <a:p>
                <a:r>
                  <a:rPr lang="en-US" dirty="0"/>
                  <a:t>Determine the PACF at any lag l as the last coefficient of that model.</a:t>
                </a:r>
              </a:p>
              <a:p>
                <a:r>
                  <a:rPr lang="en-US" dirty="0"/>
                  <a:t>A recursive algorithm due to Durbin and Levinson is used in practice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𝑣𝑣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using the coefficient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− 1 </m:t>
                    </m:r>
                  </m:oMath>
                </a14:m>
                <a:r>
                  <a:rPr lang="en-US" dirty="0"/>
                  <a:t>and the ACF coefficients.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246888" y="164592"/>
            <a:ext cx="11847576" cy="6693408"/>
            <a:chOff x="246888" y="164592"/>
            <a:chExt cx="11847576" cy="6693408"/>
          </a:xfrm>
        </p:grpSpPr>
        <p:sp>
          <p:nvSpPr>
            <p:cNvPr id="5" name="Right Triangle 4"/>
            <p:cNvSpPr/>
            <p:nvPr/>
          </p:nvSpPr>
          <p:spPr>
            <a:xfrm rot="16200000">
              <a:off x="9505950" y="4269486"/>
              <a:ext cx="2665476" cy="25115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46888" y="164592"/>
              <a:ext cx="11649456" cy="6519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73141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-141" dirty="0"/>
              <a:t>Remarks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51" dirty="0">
                <a:latin typeface="Lucida Sans Unicode"/>
                <a:cs typeface="Lucida Sans Unicode"/>
              </a:rPr>
              <a:t>The </a:t>
            </a:r>
            <a:r>
              <a:rPr lang="en-US" spc="-132" dirty="0">
                <a:latin typeface="Lucida Sans Unicode"/>
                <a:cs typeface="Lucida Sans Unicode"/>
              </a:rPr>
              <a:t>“prediction” </a:t>
            </a:r>
            <a:r>
              <a:rPr lang="en-US" spc="-215" dirty="0">
                <a:latin typeface="Lucida Sans Unicode"/>
                <a:cs typeface="Lucida Sans Unicode"/>
              </a:rPr>
              <a:t>of </a:t>
            </a:r>
            <a:r>
              <a:rPr lang="en-US" spc="-85" dirty="0">
                <a:latin typeface="Cambria"/>
                <a:cs typeface="Cambria"/>
              </a:rPr>
              <a:t>v</a:t>
            </a:r>
            <a:r>
              <a:rPr lang="en-US" spc="-85" dirty="0">
                <a:latin typeface="Tahoma"/>
                <a:cs typeface="Tahoma"/>
              </a:rPr>
              <a:t>[</a:t>
            </a:r>
            <a:r>
              <a:rPr lang="en-US" spc="-85" dirty="0">
                <a:latin typeface="Cambria"/>
                <a:cs typeface="Cambria"/>
              </a:rPr>
              <a:t>k </a:t>
            </a:r>
            <a:r>
              <a:rPr lang="en-US" i="1" spc="-508" dirty="0">
                <a:latin typeface="Arial"/>
                <a:cs typeface="Arial"/>
              </a:rPr>
              <a:t>-   </a:t>
            </a:r>
            <a:r>
              <a:rPr lang="en-US" spc="-75" dirty="0">
                <a:latin typeface="Cambria"/>
                <a:cs typeface="Cambria"/>
              </a:rPr>
              <a:t>l</a:t>
            </a:r>
            <a:r>
              <a:rPr lang="en-US" spc="-75" dirty="0">
                <a:latin typeface="Tahoma"/>
                <a:cs typeface="Tahoma"/>
              </a:rPr>
              <a:t>] </a:t>
            </a:r>
            <a:r>
              <a:rPr lang="en-US" spc="-264" dirty="0">
                <a:latin typeface="Lucida Sans Unicode"/>
                <a:cs typeface="Lucida Sans Unicode"/>
              </a:rPr>
              <a:t>using </a:t>
            </a:r>
            <a:r>
              <a:rPr lang="en-US" spc="-198" dirty="0">
                <a:latin typeface="Lucida Sans Unicode"/>
                <a:cs typeface="Lucida Sans Unicode"/>
              </a:rPr>
              <a:t>future </a:t>
            </a:r>
            <a:r>
              <a:rPr lang="en-US" spc="-226" dirty="0">
                <a:latin typeface="Lucida Sans Unicode"/>
                <a:cs typeface="Lucida Sans Unicode"/>
              </a:rPr>
              <a:t>values is </a:t>
            </a:r>
            <a:r>
              <a:rPr lang="en-US" spc="-273" dirty="0">
                <a:latin typeface="Lucida Sans Unicode"/>
                <a:cs typeface="Lucida Sans Unicode"/>
              </a:rPr>
              <a:t>known </a:t>
            </a:r>
            <a:r>
              <a:rPr lang="en-US" spc="-254" dirty="0">
                <a:latin typeface="Lucida Sans Unicode"/>
                <a:cs typeface="Lucida Sans Unicode"/>
              </a:rPr>
              <a:t>as</a:t>
            </a:r>
            <a:r>
              <a:rPr lang="en-US" spc="-358" dirty="0">
                <a:latin typeface="Lucida Sans Unicode"/>
                <a:cs typeface="Lucida Sans Unicode"/>
              </a:rPr>
              <a:t> </a:t>
            </a:r>
            <a:r>
              <a:rPr lang="en-US" spc="-85" dirty="0" err="1">
                <a:latin typeface="Lucida Sans Unicode"/>
                <a:cs typeface="Lucida Sans Unicode"/>
              </a:rPr>
              <a:t>backcasting</a:t>
            </a:r>
            <a:endParaRPr lang="en-US" spc="-85" dirty="0">
              <a:latin typeface="Lucida Sans Unicode"/>
              <a:cs typeface="Lucida Sans Unicode"/>
            </a:endParaRPr>
          </a:p>
          <a:p>
            <a:r>
              <a:rPr lang="en-US" spc="-151" dirty="0">
                <a:latin typeface="Lucida Sans Unicode"/>
                <a:cs typeface="Lucida Sans Unicode"/>
              </a:rPr>
              <a:t>The </a:t>
            </a:r>
            <a:r>
              <a:rPr lang="en-US" spc="-56" dirty="0">
                <a:latin typeface="Lucida Sans Unicode"/>
                <a:cs typeface="Lucida Sans Unicode"/>
              </a:rPr>
              <a:t>PACF </a:t>
            </a:r>
            <a:r>
              <a:rPr lang="en-US" spc="-113" dirty="0">
                <a:latin typeface="Lucida Sans Unicode"/>
                <a:cs typeface="Lucida Sans Unicode"/>
              </a:rPr>
              <a:t>at </a:t>
            </a:r>
            <a:r>
              <a:rPr lang="en-US" spc="-215" dirty="0">
                <a:latin typeface="Lucida Sans Unicode"/>
                <a:cs typeface="Lucida Sans Unicode"/>
              </a:rPr>
              <a:t>lag </a:t>
            </a:r>
            <a:r>
              <a:rPr lang="en-US" spc="56" dirty="0">
                <a:latin typeface="Cambria"/>
                <a:cs typeface="Cambria"/>
              </a:rPr>
              <a:t>l </a:t>
            </a:r>
            <a:r>
              <a:rPr lang="en-US" spc="348" dirty="0">
                <a:latin typeface="Tahoma"/>
                <a:cs typeface="Tahoma"/>
              </a:rPr>
              <a:t>=0 </a:t>
            </a:r>
            <a:r>
              <a:rPr lang="en-US" spc="-226" dirty="0">
                <a:latin typeface="Lucida Sans Unicode"/>
                <a:cs typeface="Lucida Sans Unicode"/>
              </a:rPr>
              <a:t>is </a:t>
            </a:r>
            <a:r>
              <a:rPr lang="en-US" spc="-198" dirty="0">
                <a:latin typeface="Lucida Sans Unicode"/>
                <a:cs typeface="Lucida Sans Unicode"/>
              </a:rPr>
              <a:t>not </a:t>
            </a:r>
            <a:r>
              <a:rPr lang="en-US" spc="-226" dirty="0">
                <a:latin typeface="Lucida Sans Unicode"/>
                <a:cs typeface="Lucida Sans Unicode"/>
              </a:rPr>
              <a:t>defined. </a:t>
            </a:r>
            <a:r>
              <a:rPr lang="en-US" spc="-215" dirty="0">
                <a:latin typeface="Lucida Sans Unicode"/>
                <a:cs typeface="Lucida Sans Unicode"/>
              </a:rPr>
              <a:t>However, </a:t>
            </a:r>
            <a:r>
              <a:rPr lang="en-US" spc="-160" dirty="0">
                <a:latin typeface="Lucida Sans Unicode"/>
                <a:cs typeface="Lucida Sans Unicode"/>
              </a:rPr>
              <a:t>to </a:t>
            </a:r>
            <a:r>
              <a:rPr lang="en-US" spc="-254" dirty="0">
                <a:latin typeface="Lucida Sans Unicode"/>
                <a:cs typeface="Lucida Sans Unicode"/>
              </a:rPr>
              <a:t>be </a:t>
            </a:r>
            <a:r>
              <a:rPr lang="en-US" spc="-207" dirty="0">
                <a:latin typeface="Lucida Sans Unicode"/>
                <a:cs typeface="Lucida Sans Unicode"/>
              </a:rPr>
              <a:t>consistent </a:t>
            </a:r>
            <a:r>
              <a:rPr lang="en-US" spc="-169" dirty="0">
                <a:latin typeface="Lucida Sans Unicode"/>
                <a:cs typeface="Lucida Sans Unicode"/>
              </a:rPr>
              <a:t>with </a:t>
            </a:r>
            <a:r>
              <a:rPr lang="en-US" spc="-75" dirty="0">
                <a:latin typeface="Lucida Sans Unicode"/>
                <a:cs typeface="Lucida Sans Unicode"/>
              </a:rPr>
              <a:t>ACF, </a:t>
            </a:r>
            <a:r>
              <a:rPr lang="en-US" spc="-56" dirty="0">
                <a:latin typeface="Lucida Sans Unicode"/>
                <a:cs typeface="Lucida Sans Unicode"/>
              </a:rPr>
              <a:t>PACF  </a:t>
            </a:r>
            <a:r>
              <a:rPr lang="en-US" spc="-113" dirty="0">
                <a:latin typeface="Lucida Sans Unicode"/>
                <a:cs typeface="Lucida Sans Unicode"/>
              </a:rPr>
              <a:t>at </a:t>
            </a:r>
            <a:r>
              <a:rPr lang="en-US" spc="-207" dirty="0">
                <a:latin typeface="Lucida Sans Unicode"/>
                <a:cs typeface="Lucida Sans Unicode"/>
              </a:rPr>
              <a:t>lag </a:t>
            </a:r>
            <a:r>
              <a:rPr lang="en-US" spc="56" dirty="0">
                <a:latin typeface="Cambria"/>
                <a:cs typeface="Cambria"/>
              </a:rPr>
              <a:t>l </a:t>
            </a:r>
            <a:r>
              <a:rPr lang="en-US" spc="348" dirty="0">
                <a:latin typeface="Tahoma"/>
                <a:cs typeface="Tahoma"/>
              </a:rPr>
              <a:t>=0 </a:t>
            </a:r>
            <a:r>
              <a:rPr lang="en-US" spc="-254" dirty="0">
                <a:latin typeface="Lucida Sans Unicode"/>
                <a:cs typeface="Lucida Sans Unicode"/>
              </a:rPr>
              <a:t>maybe </a:t>
            </a:r>
            <a:r>
              <a:rPr lang="en-US" spc="-207" dirty="0">
                <a:latin typeface="Lucida Sans Unicode"/>
                <a:cs typeface="Lucida Sans Unicode"/>
              </a:rPr>
              <a:t>set </a:t>
            </a:r>
            <a:r>
              <a:rPr lang="en-US" spc="-160" dirty="0">
                <a:latin typeface="Lucida Sans Unicode"/>
                <a:cs typeface="Lucida Sans Unicode"/>
              </a:rPr>
              <a:t>to</a:t>
            </a:r>
            <a:r>
              <a:rPr lang="en-US" spc="282" dirty="0">
                <a:latin typeface="Lucida Sans Unicode"/>
                <a:cs typeface="Lucida Sans Unicode"/>
              </a:rPr>
              <a:t> </a:t>
            </a:r>
            <a:r>
              <a:rPr lang="en-US" spc="-207" dirty="0">
                <a:latin typeface="Lucida Sans Unicode"/>
                <a:cs typeface="Lucida Sans Unicode"/>
              </a:rPr>
              <a:t>unity.</a:t>
            </a:r>
            <a:endParaRPr lang="en-US" dirty="0">
              <a:latin typeface="Lucida Sans Unicode"/>
              <a:cs typeface="Lucida Sans Unicode"/>
            </a:endParaRPr>
          </a:p>
          <a:p>
            <a:endParaRPr lang="en-US" dirty="0">
              <a:latin typeface="Lucida Sans Unicode"/>
              <a:cs typeface="Lucida Sans Unicode"/>
            </a:endParaRPr>
          </a:p>
          <a:p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246888" y="164592"/>
            <a:ext cx="11847576" cy="6693408"/>
            <a:chOff x="246888" y="164592"/>
            <a:chExt cx="11847576" cy="6693408"/>
          </a:xfrm>
        </p:grpSpPr>
        <p:sp>
          <p:nvSpPr>
            <p:cNvPr id="5" name="Right Triangle 4"/>
            <p:cNvSpPr/>
            <p:nvPr/>
          </p:nvSpPr>
          <p:spPr>
            <a:xfrm rot="16200000">
              <a:off x="9505950" y="4269486"/>
              <a:ext cx="2665476" cy="25115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46888" y="164592"/>
              <a:ext cx="11649456" cy="6519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490221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51" dirty="0"/>
              <a:t>PACF </a:t>
            </a:r>
            <a:r>
              <a:rPr lang="en-US" spc="-169" dirty="0"/>
              <a:t>of </a:t>
            </a:r>
            <a:r>
              <a:rPr lang="en-US" spc="-151" dirty="0"/>
              <a:t>an </a:t>
            </a:r>
            <a:r>
              <a:rPr lang="en-US" spc="179" dirty="0"/>
              <a:t>AR(1)</a:t>
            </a:r>
            <a:r>
              <a:rPr lang="en-US" spc="800" dirty="0"/>
              <a:t> </a:t>
            </a:r>
            <a:r>
              <a:rPr lang="en-US" spc="-207" dirty="0"/>
              <a:t>process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Problem: Find the PACF of an AR(1) process: v[k] = 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v[k − 1] + e[k] at lags </a:t>
                </a:r>
                <a:r>
                  <a:rPr lang="en-IN" dirty="0"/>
                  <a:t>l = 1, 2.</a:t>
                </a:r>
              </a:p>
              <a:p>
                <a:r>
                  <a:rPr lang="en-US" dirty="0"/>
                  <a:t>Solution: The PACF coefficient at lag l = 1 is the ACF at lag l = 1 itself since there is no intermediate variable. The direct correlation at lag l = 1 is the same as </a:t>
                </a:r>
                <a:r>
                  <a:rPr lang="en-IN" dirty="0"/>
                  <a:t>total correlation.</a:t>
                </a:r>
              </a:p>
              <a:p>
                <a:endParaRPr lang="en-US" dirty="0"/>
              </a:p>
              <a:p>
                <a:r>
                  <a:rPr lang="en-US" dirty="0"/>
                  <a:t>Thus 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7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433" y="4662297"/>
            <a:ext cx="5086350" cy="9715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6888" y="164592"/>
            <a:ext cx="11847576" cy="6693408"/>
            <a:chOff x="246888" y="164592"/>
            <a:chExt cx="11847576" cy="6693408"/>
          </a:xfrm>
        </p:grpSpPr>
        <p:sp>
          <p:nvSpPr>
            <p:cNvPr id="6" name="Right Triangle 5"/>
            <p:cNvSpPr/>
            <p:nvPr/>
          </p:nvSpPr>
          <p:spPr>
            <a:xfrm rot="16200000">
              <a:off x="9505950" y="4269486"/>
              <a:ext cx="2665476" cy="25115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6888" y="164592"/>
              <a:ext cx="11649456" cy="6519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829100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51" dirty="0"/>
              <a:t>PACF </a:t>
            </a:r>
            <a:r>
              <a:rPr lang="en-US" spc="-169" dirty="0"/>
              <a:t>of </a:t>
            </a:r>
            <a:r>
              <a:rPr lang="en-US" spc="-151" dirty="0"/>
              <a:t>an </a:t>
            </a:r>
            <a:r>
              <a:rPr lang="en-US" spc="179" dirty="0"/>
              <a:t>AR(1)</a:t>
            </a:r>
            <a:r>
              <a:rPr lang="en-US" spc="800" dirty="0"/>
              <a:t> </a:t>
            </a:r>
            <a:r>
              <a:rPr lang="en-US" spc="-207" dirty="0"/>
              <a:t>process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compute the PACF at lag l = 2, recall from the procedure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53" y="2602294"/>
            <a:ext cx="8745093" cy="224574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6888" y="164592"/>
            <a:ext cx="11847576" cy="6693408"/>
            <a:chOff x="246888" y="164592"/>
            <a:chExt cx="11847576" cy="6693408"/>
          </a:xfrm>
        </p:grpSpPr>
        <p:sp>
          <p:nvSpPr>
            <p:cNvPr id="6" name="Right Triangle 5"/>
            <p:cNvSpPr/>
            <p:nvPr/>
          </p:nvSpPr>
          <p:spPr>
            <a:xfrm rot="16200000">
              <a:off x="9505950" y="4269486"/>
              <a:ext cx="2665476" cy="25115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6888" y="164592"/>
              <a:ext cx="11649456" cy="6519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73CEA74-34B5-415D-A77E-E623CFD065EB}"/>
                  </a:ext>
                </a:extLst>
              </p14:cNvPr>
              <p14:cNvContentPartPr/>
              <p14:nvPr/>
            </p14:nvContentPartPr>
            <p14:xfrm>
              <a:off x="1865880" y="2250720"/>
              <a:ext cx="7271640" cy="2561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73CEA74-34B5-415D-A77E-E623CFD065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6520" y="2241360"/>
                <a:ext cx="7290360" cy="258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9376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7274" y="538688"/>
            <a:ext cx="6032649" cy="577025"/>
          </a:xfrm>
          <a:prstGeom prst="rect">
            <a:avLst/>
          </a:prstGeom>
        </p:spPr>
        <p:txBody>
          <a:bodyPr vert="horz" wrap="square" lIns="0" tIns="26296" rIns="0" bIns="0" rtlCol="0">
            <a:spAutoFit/>
          </a:bodyPr>
          <a:lstStyle/>
          <a:p>
            <a:pPr marL="23906">
              <a:spcBef>
                <a:spcPts val="207"/>
              </a:spcBef>
            </a:pPr>
            <a:r>
              <a:rPr sz="3577" spc="-85" dirty="0">
                <a:solidFill>
                  <a:srgbClr val="2E3092"/>
                </a:solidFill>
                <a:latin typeface="Lucida Sans Unicode"/>
                <a:cs typeface="Lucida Sans Unicode"/>
              </a:rPr>
              <a:t>Theoretical </a:t>
            </a:r>
            <a:r>
              <a:rPr sz="3577" spc="113" dirty="0">
                <a:solidFill>
                  <a:srgbClr val="2E3092"/>
                </a:solidFill>
                <a:latin typeface="Lucida Sans Unicode"/>
                <a:cs typeface="Lucida Sans Unicode"/>
              </a:rPr>
              <a:t>PACF:</a:t>
            </a:r>
            <a:r>
              <a:rPr sz="3577" spc="405" dirty="0">
                <a:solidFill>
                  <a:srgbClr val="2E3092"/>
                </a:solidFill>
                <a:latin typeface="Lucida Sans Unicode"/>
                <a:cs typeface="Lucida Sans Unicode"/>
              </a:rPr>
              <a:t> </a:t>
            </a:r>
            <a:r>
              <a:rPr sz="3577" spc="-151" dirty="0">
                <a:solidFill>
                  <a:srgbClr val="2E3092"/>
                </a:solidFill>
                <a:latin typeface="Lucida Sans Unicode"/>
                <a:cs typeface="Lucida Sans Unicode"/>
              </a:rPr>
              <a:t>Examples</a:t>
            </a:r>
            <a:endParaRPr sz="3577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22212" y="1290884"/>
            <a:ext cx="4953299" cy="4953299"/>
          </a:xfrm>
          <a:custGeom>
            <a:avLst/>
            <a:gdLst/>
            <a:ahLst/>
            <a:cxnLst/>
            <a:rect l="l" t="t" r="r" b="b"/>
            <a:pathLst>
              <a:path w="2631440" h="2631440">
                <a:moveTo>
                  <a:pt x="0" y="2631441"/>
                </a:moveTo>
                <a:lnTo>
                  <a:pt x="2631441" y="2631441"/>
                </a:lnTo>
                <a:lnTo>
                  <a:pt x="2631441" y="0"/>
                </a:lnTo>
                <a:lnTo>
                  <a:pt x="0" y="0"/>
                </a:lnTo>
                <a:lnTo>
                  <a:pt x="0" y="2631441"/>
                </a:lnTo>
                <a:close/>
              </a:path>
            </a:pathLst>
          </a:custGeom>
          <a:solidFill>
            <a:srgbClr val="F7F7E3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5" name="object 5"/>
          <p:cNvSpPr/>
          <p:nvPr/>
        </p:nvSpPr>
        <p:spPr>
          <a:xfrm>
            <a:off x="4168568" y="1824191"/>
            <a:ext cx="0" cy="1293308"/>
          </a:xfrm>
          <a:custGeom>
            <a:avLst/>
            <a:gdLst/>
            <a:ahLst/>
            <a:cxnLst/>
            <a:rect l="l" t="t" r="r" b="b"/>
            <a:pathLst>
              <a:path h="687069">
                <a:moveTo>
                  <a:pt x="0" y="68668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6" name="object 6"/>
          <p:cNvSpPr/>
          <p:nvPr/>
        </p:nvSpPr>
        <p:spPr>
          <a:xfrm>
            <a:off x="4249512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7" name="object 7"/>
          <p:cNvSpPr/>
          <p:nvPr/>
        </p:nvSpPr>
        <p:spPr>
          <a:xfrm>
            <a:off x="4330455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8" name="object 8"/>
          <p:cNvSpPr/>
          <p:nvPr/>
        </p:nvSpPr>
        <p:spPr>
          <a:xfrm>
            <a:off x="4411398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9" name="object 9"/>
          <p:cNvSpPr/>
          <p:nvPr/>
        </p:nvSpPr>
        <p:spPr>
          <a:xfrm>
            <a:off x="4492341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0" name="object 10"/>
          <p:cNvSpPr/>
          <p:nvPr/>
        </p:nvSpPr>
        <p:spPr>
          <a:xfrm>
            <a:off x="4573284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1" name="object 11"/>
          <p:cNvSpPr/>
          <p:nvPr/>
        </p:nvSpPr>
        <p:spPr>
          <a:xfrm>
            <a:off x="4654227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2" name="object 12"/>
          <p:cNvSpPr/>
          <p:nvPr/>
        </p:nvSpPr>
        <p:spPr>
          <a:xfrm>
            <a:off x="4735172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3" name="object 13"/>
          <p:cNvSpPr/>
          <p:nvPr/>
        </p:nvSpPr>
        <p:spPr>
          <a:xfrm>
            <a:off x="4816115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4" name="object 14"/>
          <p:cNvSpPr/>
          <p:nvPr/>
        </p:nvSpPr>
        <p:spPr>
          <a:xfrm>
            <a:off x="4897058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5" name="object 15"/>
          <p:cNvSpPr/>
          <p:nvPr/>
        </p:nvSpPr>
        <p:spPr>
          <a:xfrm>
            <a:off x="4978001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6" name="object 16"/>
          <p:cNvSpPr/>
          <p:nvPr/>
        </p:nvSpPr>
        <p:spPr>
          <a:xfrm>
            <a:off x="5058944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7" name="object 17"/>
          <p:cNvSpPr/>
          <p:nvPr/>
        </p:nvSpPr>
        <p:spPr>
          <a:xfrm>
            <a:off x="5139887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8" name="object 18"/>
          <p:cNvSpPr/>
          <p:nvPr/>
        </p:nvSpPr>
        <p:spPr>
          <a:xfrm>
            <a:off x="5220830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9" name="object 19"/>
          <p:cNvSpPr/>
          <p:nvPr/>
        </p:nvSpPr>
        <p:spPr>
          <a:xfrm>
            <a:off x="5301773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0" name="object 20"/>
          <p:cNvSpPr/>
          <p:nvPr/>
        </p:nvSpPr>
        <p:spPr>
          <a:xfrm>
            <a:off x="5382716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1" name="object 21"/>
          <p:cNvSpPr/>
          <p:nvPr/>
        </p:nvSpPr>
        <p:spPr>
          <a:xfrm>
            <a:off x="5463659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2" name="object 22"/>
          <p:cNvSpPr/>
          <p:nvPr/>
        </p:nvSpPr>
        <p:spPr>
          <a:xfrm>
            <a:off x="5544602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3" name="object 23"/>
          <p:cNvSpPr/>
          <p:nvPr/>
        </p:nvSpPr>
        <p:spPr>
          <a:xfrm>
            <a:off x="5625547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4" name="object 24"/>
          <p:cNvSpPr/>
          <p:nvPr/>
        </p:nvSpPr>
        <p:spPr>
          <a:xfrm>
            <a:off x="5706490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5" name="object 25"/>
          <p:cNvSpPr/>
          <p:nvPr/>
        </p:nvSpPr>
        <p:spPr>
          <a:xfrm>
            <a:off x="5787433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6" name="object 26"/>
          <p:cNvSpPr/>
          <p:nvPr/>
        </p:nvSpPr>
        <p:spPr>
          <a:xfrm>
            <a:off x="4168569" y="3168469"/>
            <a:ext cx="1619624" cy="0"/>
          </a:xfrm>
          <a:custGeom>
            <a:avLst/>
            <a:gdLst/>
            <a:ahLst/>
            <a:cxnLst/>
            <a:rect l="l" t="t" r="r" b="b"/>
            <a:pathLst>
              <a:path w="860425">
                <a:moveTo>
                  <a:pt x="0" y="0"/>
                </a:moveTo>
                <a:lnTo>
                  <a:pt x="860021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7" name="object 27"/>
          <p:cNvSpPr/>
          <p:nvPr/>
        </p:nvSpPr>
        <p:spPr>
          <a:xfrm>
            <a:off x="4168568" y="3168469"/>
            <a:ext cx="0" cy="59765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201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8" name="object 28"/>
          <p:cNvSpPr/>
          <p:nvPr/>
        </p:nvSpPr>
        <p:spPr>
          <a:xfrm>
            <a:off x="4573284" y="3168469"/>
            <a:ext cx="0" cy="59765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201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9" name="object 29"/>
          <p:cNvSpPr/>
          <p:nvPr/>
        </p:nvSpPr>
        <p:spPr>
          <a:xfrm>
            <a:off x="4978001" y="3168469"/>
            <a:ext cx="0" cy="59765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201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0" name="object 30"/>
          <p:cNvSpPr/>
          <p:nvPr/>
        </p:nvSpPr>
        <p:spPr>
          <a:xfrm>
            <a:off x="5382716" y="3168469"/>
            <a:ext cx="0" cy="59765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201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1" name="object 31"/>
          <p:cNvSpPr/>
          <p:nvPr/>
        </p:nvSpPr>
        <p:spPr>
          <a:xfrm>
            <a:off x="5787433" y="3168469"/>
            <a:ext cx="0" cy="59765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201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2" name="object 32"/>
          <p:cNvSpPr txBox="1"/>
          <p:nvPr/>
        </p:nvSpPr>
        <p:spPr>
          <a:xfrm>
            <a:off x="4135905" y="3238537"/>
            <a:ext cx="89647" cy="166508"/>
          </a:xfrm>
          <a:prstGeom prst="rect">
            <a:avLst/>
          </a:prstGeom>
        </p:spPr>
        <p:txBody>
          <a:bodyPr vert="horz" wrap="square" lIns="0" tIns="21515" rIns="0" bIns="0" rtlCol="0">
            <a:spAutoFit/>
          </a:bodyPr>
          <a:lstStyle/>
          <a:p>
            <a:pPr>
              <a:spcBef>
                <a:spcPts val="169"/>
              </a:spcBef>
            </a:pPr>
            <a:r>
              <a:rPr sz="941" b="1" spc="-9" dirty="0">
                <a:latin typeface="Arial"/>
                <a:cs typeface="Arial"/>
              </a:rPr>
              <a:t>0</a:t>
            </a:r>
            <a:endParaRPr sz="941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22105" y="3238536"/>
            <a:ext cx="155388" cy="166508"/>
          </a:xfrm>
          <a:prstGeom prst="rect">
            <a:avLst/>
          </a:prstGeom>
        </p:spPr>
        <p:txBody>
          <a:bodyPr vert="horz" wrap="square" lIns="0" tIns="21515" rIns="0" bIns="0" rtlCol="0">
            <a:spAutoFit/>
          </a:bodyPr>
          <a:lstStyle/>
          <a:p>
            <a:pPr>
              <a:spcBef>
                <a:spcPts val="169"/>
              </a:spcBef>
            </a:pPr>
            <a:r>
              <a:rPr sz="941" b="1" spc="-19" dirty="0">
                <a:latin typeface="Arial"/>
                <a:cs typeface="Arial"/>
              </a:rPr>
              <a:t>20</a:t>
            </a:r>
            <a:endParaRPr sz="941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103814" y="1824191"/>
            <a:ext cx="0" cy="1293308"/>
          </a:xfrm>
          <a:custGeom>
            <a:avLst/>
            <a:gdLst/>
            <a:ahLst/>
            <a:cxnLst/>
            <a:rect l="l" t="t" r="r" b="b"/>
            <a:pathLst>
              <a:path h="687069">
                <a:moveTo>
                  <a:pt x="0" y="68668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5" name="object 35"/>
          <p:cNvSpPr/>
          <p:nvPr/>
        </p:nvSpPr>
        <p:spPr>
          <a:xfrm>
            <a:off x="4045082" y="3116767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6" name="object 36"/>
          <p:cNvSpPr/>
          <p:nvPr/>
        </p:nvSpPr>
        <p:spPr>
          <a:xfrm>
            <a:off x="4045082" y="2858252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7" name="object 37"/>
          <p:cNvSpPr/>
          <p:nvPr/>
        </p:nvSpPr>
        <p:spPr>
          <a:xfrm>
            <a:off x="4045082" y="2599737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8" name="object 38"/>
          <p:cNvSpPr/>
          <p:nvPr/>
        </p:nvSpPr>
        <p:spPr>
          <a:xfrm>
            <a:off x="4045082" y="2341222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9" name="object 39"/>
          <p:cNvSpPr/>
          <p:nvPr/>
        </p:nvSpPr>
        <p:spPr>
          <a:xfrm>
            <a:off x="4045082" y="2082705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40" name="object 40"/>
          <p:cNvSpPr/>
          <p:nvPr/>
        </p:nvSpPr>
        <p:spPr>
          <a:xfrm>
            <a:off x="4045082" y="1824191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41" name="object 41"/>
          <p:cNvSpPr txBox="1"/>
          <p:nvPr/>
        </p:nvSpPr>
        <p:spPr>
          <a:xfrm>
            <a:off x="3832614" y="3011271"/>
            <a:ext cx="144783" cy="211567"/>
          </a:xfrm>
          <a:prstGeom prst="rect">
            <a:avLst/>
          </a:prstGeom>
        </p:spPr>
        <p:txBody>
          <a:bodyPr vert="vert270" wrap="square" lIns="0" tIns="10758" rIns="0" bIns="0" rtlCol="0">
            <a:spAutoFit/>
          </a:bodyPr>
          <a:lstStyle/>
          <a:p>
            <a:pPr marL="23906">
              <a:spcBef>
                <a:spcPts val="85"/>
              </a:spcBef>
            </a:pPr>
            <a:r>
              <a:rPr sz="941" b="1" spc="-9" dirty="0">
                <a:latin typeface="Arial"/>
                <a:cs typeface="Arial"/>
              </a:rPr>
              <a:t>0.0</a:t>
            </a:r>
            <a:endParaRPr sz="941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103815" y="1772488"/>
            <a:ext cx="1748715" cy="1396104"/>
          </a:xfrm>
          <a:custGeom>
            <a:avLst/>
            <a:gdLst/>
            <a:ahLst/>
            <a:cxnLst/>
            <a:rect l="l" t="t" r="r" b="b"/>
            <a:pathLst>
              <a:path w="929005" h="741680">
                <a:moveTo>
                  <a:pt x="0" y="741615"/>
                </a:moveTo>
                <a:lnTo>
                  <a:pt x="928823" y="741615"/>
                </a:lnTo>
                <a:lnTo>
                  <a:pt x="928823" y="0"/>
                </a:lnTo>
                <a:lnTo>
                  <a:pt x="0" y="0"/>
                </a:lnTo>
                <a:lnTo>
                  <a:pt x="0" y="741615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43" name="object 43"/>
          <p:cNvSpPr txBox="1"/>
          <p:nvPr/>
        </p:nvSpPr>
        <p:spPr>
          <a:xfrm>
            <a:off x="4540621" y="3238537"/>
            <a:ext cx="932329" cy="401060"/>
          </a:xfrm>
          <a:prstGeom prst="rect">
            <a:avLst/>
          </a:prstGeom>
        </p:spPr>
        <p:txBody>
          <a:bodyPr vert="horz" wrap="square" lIns="0" tIns="21515" rIns="0" bIns="0" rtlCol="0">
            <a:spAutoFit/>
          </a:bodyPr>
          <a:lstStyle/>
          <a:p>
            <a:pPr marR="9563" algn="ctr">
              <a:spcBef>
                <a:spcPts val="169"/>
              </a:spcBef>
              <a:tabLst>
                <a:tab pos="371746" algn="l"/>
                <a:tab pos="775765" algn="l"/>
              </a:tabLst>
            </a:pPr>
            <a:r>
              <a:rPr sz="941" b="1" i="1" spc="-9" dirty="0">
                <a:latin typeface="Arial"/>
                <a:cs typeface="Arial"/>
              </a:rPr>
              <a:t>5	</a:t>
            </a:r>
            <a:r>
              <a:rPr sz="941" b="1" spc="-19" dirty="0">
                <a:latin typeface="Arial"/>
                <a:cs typeface="Arial"/>
              </a:rPr>
              <a:t>1</a:t>
            </a:r>
            <a:r>
              <a:rPr sz="941" b="1" spc="-9" dirty="0">
                <a:latin typeface="Arial"/>
                <a:cs typeface="Arial"/>
              </a:rPr>
              <a:t>0</a:t>
            </a:r>
            <a:r>
              <a:rPr sz="941" b="1" dirty="0">
                <a:latin typeface="Arial"/>
                <a:cs typeface="Arial"/>
              </a:rPr>
              <a:t>	</a:t>
            </a:r>
            <a:r>
              <a:rPr sz="941" b="1" spc="-19" dirty="0">
                <a:latin typeface="Arial"/>
                <a:cs typeface="Arial"/>
              </a:rPr>
              <a:t>15</a:t>
            </a:r>
            <a:endParaRPr sz="941">
              <a:latin typeface="Arial"/>
              <a:cs typeface="Arial"/>
            </a:endParaRPr>
          </a:p>
          <a:p>
            <a:pPr marR="41836" algn="ctr">
              <a:spcBef>
                <a:spcPts val="723"/>
              </a:spcBef>
            </a:pPr>
            <a:r>
              <a:rPr sz="941" b="1" spc="-9" dirty="0">
                <a:latin typeface="Arial"/>
                <a:cs typeface="Arial"/>
              </a:rPr>
              <a:t>Lags</a:t>
            </a:r>
            <a:endParaRPr sz="941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597687" y="1977209"/>
            <a:ext cx="379335" cy="729129"/>
          </a:xfrm>
          <a:prstGeom prst="rect">
            <a:avLst/>
          </a:prstGeom>
        </p:spPr>
        <p:txBody>
          <a:bodyPr vert="vert270" wrap="square" lIns="0" tIns="10758" rIns="0" bIns="0" rtlCol="0">
            <a:spAutoFit/>
          </a:bodyPr>
          <a:lstStyle/>
          <a:p>
            <a:pPr marL="74110">
              <a:spcBef>
                <a:spcPts val="85"/>
              </a:spcBef>
            </a:pPr>
            <a:r>
              <a:rPr sz="941" b="1" spc="-19" dirty="0">
                <a:latin typeface="Arial"/>
                <a:cs typeface="Arial"/>
              </a:rPr>
              <a:t>PACF</a:t>
            </a:r>
            <a:endParaRPr sz="941">
              <a:latin typeface="Arial"/>
              <a:cs typeface="Arial"/>
            </a:endParaRPr>
          </a:p>
          <a:p>
            <a:pPr marL="23906">
              <a:spcBef>
                <a:spcPts val="715"/>
              </a:spcBef>
              <a:tabLst>
                <a:tab pos="540286" algn="l"/>
              </a:tabLst>
            </a:pPr>
            <a:r>
              <a:rPr sz="941" b="1" spc="-9" dirty="0">
                <a:latin typeface="Arial"/>
                <a:cs typeface="Arial"/>
              </a:rPr>
              <a:t>0.</a:t>
            </a:r>
            <a:r>
              <a:rPr sz="941" b="1" dirty="0">
                <a:latin typeface="Arial"/>
                <a:cs typeface="Arial"/>
              </a:rPr>
              <a:t>4	</a:t>
            </a:r>
            <a:r>
              <a:rPr sz="941" b="1" spc="-9" dirty="0">
                <a:latin typeface="Arial"/>
                <a:cs typeface="Arial"/>
              </a:rPr>
              <a:t>0.8</a:t>
            </a:r>
            <a:endParaRPr sz="941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146544" y="1802168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0"/>
                </a:moveTo>
                <a:lnTo>
                  <a:pt x="5238" y="23400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0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46" name="object 46"/>
          <p:cNvSpPr/>
          <p:nvPr/>
        </p:nvSpPr>
        <p:spPr>
          <a:xfrm>
            <a:off x="4146544" y="1802168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0"/>
                </a:lnTo>
                <a:lnTo>
                  <a:pt x="11700" y="23400"/>
                </a:lnTo>
                <a:lnTo>
                  <a:pt x="5238" y="23400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47" name="object 47"/>
          <p:cNvSpPr/>
          <p:nvPr/>
        </p:nvSpPr>
        <p:spPr>
          <a:xfrm>
            <a:off x="4227487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48" name="object 48"/>
          <p:cNvSpPr/>
          <p:nvPr/>
        </p:nvSpPr>
        <p:spPr>
          <a:xfrm>
            <a:off x="4227487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49" name="object 49"/>
          <p:cNvSpPr/>
          <p:nvPr/>
        </p:nvSpPr>
        <p:spPr>
          <a:xfrm>
            <a:off x="4308432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0" y="5238"/>
                </a:lnTo>
                <a:lnTo>
                  <a:pt x="23400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50" name="object 50"/>
          <p:cNvSpPr/>
          <p:nvPr/>
        </p:nvSpPr>
        <p:spPr>
          <a:xfrm>
            <a:off x="4308432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0" y="11700"/>
                </a:moveTo>
                <a:lnTo>
                  <a:pt x="23400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0" y="5238"/>
                </a:lnTo>
                <a:lnTo>
                  <a:pt x="23400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51" name="object 51"/>
          <p:cNvSpPr/>
          <p:nvPr/>
        </p:nvSpPr>
        <p:spPr>
          <a:xfrm>
            <a:off x="4389375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0" y="5238"/>
                </a:lnTo>
                <a:lnTo>
                  <a:pt x="23400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52" name="object 52"/>
          <p:cNvSpPr/>
          <p:nvPr/>
        </p:nvSpPr>
        <p:spPr>
          <a:xfrm>
            <a:off x="4389375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0" y="11700"/>
                </a:moveTo>
                <a:lnTo>
                  <a:pt x="23400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0" y="5238"/>
                </a:lnTo>
                <a:lnTo>
                  <a:pt x="23400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53" name="object 53"/>
          <p:cNvSpPr/>
          <p:nvPr/>
        </p:nvSpPr>
        <p:spPr>
          <a:xfrm>
            <a:off x="4470318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0" y="5238"/>
                </a:lnTo>
                <a:lnTo>
                  <a:pt x="23400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54" name="object 54"/>
          <p:cNvSpPr/>
          <p:nvPr/>
        </p:nvSpPr>
        <p:spPr>
          <a:xfrm>
            <a:off x="4470318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0" y="11700"/>
                </a:moveTo>
                <a:lnTo>
                  <a:pt x="23400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0" y="5238"/>
                </a:lnTo>
                <a:lnTo>
                  <a:pt x="23400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55" name="object 55"/>
          <p:cNvSpPr/>
          <p:nvPr/>
        </p:nvSpPr>
        <p:spPr>
          <a:xfrm>
            <a:off x="4551261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0" y="5238"/>
                </a:lnTo>
                <a:lnTo>
                  <a:pt x="23400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56" name="object 56"/>
          <p:cNvSpPr/>
          <p:nvPr/>
        </p:nvSpPr>
        <p:spPr>
          <a:xfrm>
            <a:off x="4551261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0" y="11700"/>
                </a:moveTo>
                <a:lnTo>
                  <a:pt x="23400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0" y="5238"/>
                </a:lnTo>
                <a:lnTo>
                  <a:pt x="23400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57" name="object 57"/>
          <p:cNvSpPr/>
          <p:nvPr/>
        </p:nvSpPr>
        <p:spPr>
          <a:xfrm>
            <a:off x="4632204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58" name="object 58"/>
          <p:cNvSpPr/>
          <p:nvPr/>
        </p:nvSpPr>
        <p:spPr>
          <a:xfrm>
            <a:off x="4632204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59" name="object 59"/>
          <p:cNvSpPr/>
          <p:nvPr/>
        </p:nvSpPr>
        <p:spPr>
          <a:xfrm>
            <a:off x="4713147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60" name="object 60"/>
          <p:cNvSpPr/>
          <p:nvPr/>
        </p:nvSpPr>
        <p:spPr>
          <a:xfrm>
            <a:off x="4713147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61" name="object 61"/>
          <p:cNvSpPr/>
          <p:nvPr/>
        </p:nvSpPr>
        <p:spPr>
          <a:xfrm>
            <a:off x="4794090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62" name="object 62"/>
          <p:cNvSpPr/>
          <p:nvPr/>
        </p:nvSpPr>
        <p:spPr>
          <a:xfrm>
            <a:off x="4794090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63" name="object 63"/>
          <p:cNvSpPr/>
          <p:nvPr/>
        </p:nvSpPr>
        <p:spPr>
          <a:xfrm>
            <a:off x="4875033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64" name="object 64"/>
          <p:cNvSpPr/>
          <p:nvPr/>
        </p:nvSpPr>
        <p:spPr>
          <a:xfrm>
            <a:off x="4875033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65" name="object 65"/>
          <p:cNvSpPr/>
          <p:nvPr/>
        </p:nvSpPr>
        <p:spPr>
          <a:xfrm>
            <a:off x="4955976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66" name="object 66"/>
          <p:cNvSpPr/>
          <p:nvPr/>
        </p:nvSpPr>
        <p:spPr>
          <a:xfrm>
            <a:off x="4955976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67" name="object 67"/>
          <p:cNvSpPr/>
          <p:nvPr/>
        </p:nvSpPr>
        <p:spPr>
          <a:xfrm>
            <a:off x="5036919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68" name="object 68"/>
          <p:cNvSpPr/>
          <p:nvPr/>
        </p:nvSpPr>
        <p:spPr>
          <a:xfrm>
            <a:off x="5036919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69" name="object 69"/>
          <p:cNvSpPr/>
          <p:nvPr/>
        </p:nvSpPr>
        <p:spPr>
          <a:xfrm>
            <a:off x="5117863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70" name="object 70"/>
          <p:cNvSpPr/>
          <p:nvPr/>
        </p:nvSpPr>
        <p:spPr>
          <a:xfrm>
            <a:off x="5117863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71" name="object 71"/>
          <p:cNvSpPr/>
          <p:nvPr/>
        </p:nvSpPr>
        <p:spPr>
          <a:xfrm>
            <a:off x="5198807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72" name="object 72"/>
          <p:cNvSpPr/>
          <p:nvPr/>
        </p:nvSpPr>
        <p:spPr>
          <a:xfrm>
            <a:off x="5198806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73" name="object 73"/>
          <p:cNvSpPr/>
          <p:nvPr/>
        </p:nvSpPr>
        <p:spPr>
          <a:xfrm>
            <a:off x="5279751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74" name="object 74"/>
          <p:cNvSpPr/>
          <p:nvPr/>
        </p:nvSpPr>
        <p:spPr>
          <a:xfrm>
            <a:off x="5279751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75" name="object 75"/>
          <p:cNvSpPr/>
          <p:nvPr/>
        </p:nvSpPr>
        <p:spPr>
          <a:xfrm>
            <a:off x="5360694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76" name="object 76"/>
          <p:cNvSpPr/>
          <p:nvPr/>
        </p:nvSpPr>
        <p:spPr>
          <a:xfrm>
            <a:off x="5360694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77" name="object 77"/>
          <p:cNvSpPr/>
          <p:nvPr/>
        </p:nvSpPr>
        <p:spPr>
          <a:xfrm>
            <a:off x="5441637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78" name="object 78"/>
          <p:cNvSpPr/>
          <p:nvPr/>
        </p:nvSpPr>
        <p:spPr>
          <a:xfrm>
            <a:off x="5441637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79" name="object 79"/>
          <p:cNvSpPr/>
          <p:nvPr/>
        </p:nvSpPr>
        <p:spPr>
          <a:xfrm>
            <a:off x="5522580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80" name="object 80"/>
          <p:cNvSpPr/>
          <p:nvPr/>
        </p:nvSpPr>
        <p:spPr>
          <a:xfrm>
            <a:off x="5522580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81" name="object 81"/>
          <p:cNvSpPr/>
          <p:nvPr/>
        </p:nvSpPr>
        <p:spPr>
          <a:xfrm>
            <a:off x="5603523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82" name="object 82"/>
          <p:cNvSpPr/>
          <p:nvPr/>
        </p:nvSpPr>
        <p:spPr>
          <a:xfrm>
            <a:off x="5603523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83" name="object 83"/>
          <p:cNvSpPr/>
          <p:nvPr/>
        </p:nvSpPr>
        <p:spPr>
          <a:xfrm>
            <a:off x="5684466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84" name="object 84"/>
          <p:cNvSpPr/>
          <p:nvPr/>
        </p:nvSpPr>
        <p:spPr>
          <a:xfrm>
            <a:off x="5684466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85" name="object 85"/>
          <p:cNvSpPr/>
          <p:nvPr/>
        </p:nvSpPr>
        <p:spPr>
          <a:xfrm>
            <a:off x="5765409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86" name="object 86"/>
          <p:cNvSpPr/>
          <p:nvPr/>
        </p:nvSpPr>
        <p:spPr>
          <a:xfrm>
            <a:off x="5765409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87" name="object 87"/>
          <p:cNvSpPr/>
          <p:nvPr/>
        </p:nvSpPr>
        <p:spPr>
          <a:xfrm>
            <a:off x="4395209" y="1772488"/>
            <a:ext cx="0" cy="1396104"/>
          </a:xfrm>
          <a:custGeom>
            <a:avLst/>
            <a:gdLst/>
            <a:ahLst/>
            <a:cxnLst/>
            <a:rect l="l" t="t" r="r" b="b"/>
            <a:pathLst>
              <a:path h="741680">
                <a:moveTo>
                  <a:pt x="0" y="741615"/>
                </a:moveTo>
                <a:lnTo>
                  <a:pt x="0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88" name="object 88"/>
          <p:cNvSpPr/>
          <p:nvPr/>
        </p:nvSpPr>
        <p:spPr>
          <a:xfrm>
            <a:off x="4686605" y="1772488"/>
            <a:ext cx="0" cy="1396104"/>
          </a:xfrm>
          <a:custGeom>
            <a:avLst/>
            <a:gdLst/>
            <a:ahLst/>
            <a:cxnLst/>
            <a:rect l="l" t="t" r="r" b="b"/>
            <a:pathLst>
              <a:path h="741680">
                <a:moveTo>
                  <a:pt x="0" y="741615"/>
                </a:moveTo>
                <a:lnTo>
                  <a:pt x="0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89" name="object 89"/>
          <p:cNvSpPr/>
          <p:nvPr/>
        </p:nvSpPr>
        <p:spPr>
          <a:xfrm>
            <a:off x="4978001" y="1772488"/>
            <a:ext cx="0" cy="1396104"/>
          </a:xfrm>
          <a:custGeom>
            <a:avLst/>
            <a:gdLst/>
            <a:ahLst/>
            <a:cxnLst/>
            <a:rect l="l" t="t" r="r" b="b"/>
            <a:pathLst>
              <a:path h="741680">
                <a:moveTo>
                  <a:pt x="0" y="741615"/>
                </a:moveTo>
                <a:lnTo>
                  <a:pt x="0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90" name="object 90"/>
          <p:cNvSpPr/>
          <p:nvPr/>
        </p:nvSpPr>
        <p:spPr>
          <a:xfrm>
            <a:off x="5269397" y="1772488"/>
            <a:ext cx="0" cy="1396104"/>
          </a:xfrm>
          <a:custGeom>
            <a:avLst/>
            <a:gdLst/>
            <a:ahLst/>
            <a:cxnLst/>
            <a:rect l="l" t="t" r="r" b="b"/>
            <a:pathLst>
              <a:path h="741680">
                <a:moveTo>
                  <a:pt x="0" y="741615"/>
                </a:moveTo>
                <a:lnTo>
                  <a:pt x="0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91" name="object 91"/>
          <p:cNvSpPr/>
          <p:nvPr/>
        </p:nvSpPr>
        <p:spPr>
          <a:xfrm>
            <a:off x="5560792" y="1772488"/>
            <a:ext cx="0" cy="1396104"/>
          </a:xfrm>
          <a:custGeom>
            <a:avLst/>
            <a:gdLst/>
            <a:ahLst/>
            <a:cxnLst/>
            <a:rect l="l" t="t" r="r" b="b"/>
            <a:pathLst>
              <a:path h="741680">
                <a:moveTo>
                  <a:pt x="0" y="741615"/>
                </a:moveTo>
                <a:lnTo>
                  <a:pt x="0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92" name="object 92"/>
          <p:cNvSpPr/>
          <p:nvPr/>
        </p:nvSpPr>
        <p:spPr>
          <a:xfrm>
            <a:off x="4103815" y="2935807"/>
            <a:ext cx="1748715" cy="0"/>
          </a:xfrm>
          <a:custGeom>
            <a:avLst/>
            <a:gdLst/>
            <a:ahLst/>
            <a:cxnLst/>
            <a:rect l="l" t="t" r="r" b="b"/>
            <a:pathLst>
              <a:path w="929005">
                <a:moveTo>
                  <a:pt x="0" y="0"/>
                </a:moveTo>
                <a:lnTo>
                  <a:pt x="928823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93" name="object 93"/>
          <p:cNvSpPr/>
          <p:nvPr/>
        </p:nvSpPr>
        <p:spPr>
          <a:xfrm>
            <a:off x="4103815" y="2703142"/>
            <a:ext cx="1748715" cy="0"/>
          </a:xfrm>
          <a:custGeom>
            <a:avLst/>
            <a:gdLst/>
            <a:ahLst/>
            <a:cxnLst/>
            <a:rect l="l" t="t" r="r" b="b"/>
            <a:pathLst>
              <a:path w="929005">
                <a:moveTo>
                  <a:pt x="0" y="0"/>
                </a:moveTo>
                <a:lnTo>
                  <a:pt x="928823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94" name="object 94"/>
          <p:cNvSpPr/>
          <p:nvPr/>
        </p:nvSpPr>
        <p:spPr>
          <a:xfrm>
            <a:off x="4103815" y="2470480"/>
            <a:ext cx="1748715" cy="0"/>
          </a:xfrm>
          <a:custGeom>
            <a:avLst/>
            <a:gdLst/>
            <a:ahLst/>
            <a:cxnLst/>
            <a:rect l="l" t="t" r="r" b="b"/>
            <a:pathLst>
              <a:path w="929005">
                <a:moveTo>
                  <a:pt x="0" y="0"/>
                </a:moveTo>
                <a:lnTo>
                  <a:pt x="928823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95" name="object 95"/>
          <p:cNvSpPr/>
          <p:nvPr/>
        </p:nvSpPr>
        <p:spPr>
          <a:xfrm>
            <a:off x="4103815" y="2237815"/>
            <a:ext cx="1748715" cy="0"/>
          </a:xfrm>
          <a:custGeom>
            <a:avLst/>
            <a:gdLst/>
            <a:ahLst/>
            <a:cxnLst/>
            <a:rect l="l" t="t" r="r" b="b"/>
            <a:pathLst>
              <a:path w="929005">
                <a:moveTo>
                  <a:pt x="0" y="0"/>
                </a:moveTo>
                <a:lnTo>
                  <a:pt x="928823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96" name="object 96"/>
          <p:cNvSpPr/>
          <p:nvPr/>
        </p:nvSpPr>
        <p:spPr>
          <a:xfrm>
            <a:off x="4103815" y="2005151"/>
            <a:ext cx="1748715" cy="0"/>
          </a:xfrm>
          <a:custGeom>
            <a:avLst/>
            <a:gdLst/>
            <a:ahLst/>
            <a:cxnLst/>
            <a:rect l="l" t="t" r="r" b="b"/>
            <a:pathLst>
              <a:path w="929005">
                <a:moveTo>
                  <a:pt x="0" y="0"/>
                </a:moveTo>
                <a:lnTo>
                  <a:pt x="928823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97" name="object 97"/>
          <p:cNvSpPr txBox="1"/>
          <p:nvPr/>
        </p:nvSpPr>
        <p:spPr>
          <a:xfrm>
            <a:off x="4400317" y="1432359"/>
            <a:ext cx="1179755" cy="166508"/>
          </a:xfrm>
          <a:prstGeom prst="rect">
            <a:avLst/>
          </a:prstGeom>
        </p:spPr>
        <p:txBody>
          <a:bodyPr vert="horz" wrap="square" lIns="0" tIns="21515" rIns="0" bIns="0" rtlCol="0">
            <a:spAutoFit/>
          </a:bodyPr>
          <a:lstStyle/>
          <a:p>
            <a:pPr>
              <a:spcBef>
                <a:spcPts val="169"/>
              </a:spcBef>
            </a:pPr>
            <a:r>
              <a:rPr sz="941" b="1" spc="-9" dirty="0">
                <a:latin typeface="Arial"/>
                <a:cs typeface="Arial"/>
              </a:rPr>
              <a:t>White </a:t>
            </a:r>
            <a:r>
              <a:rPr sz="941" b="1" spc="-19" dirty="0">
                <a:latin typeface="Arial"/>
                <a:cs typeface="Arial"/>
              </a:rPr>
              <a:t>Noise</a:t>
            </a:r>
            <a:r>
              <a:rPr sz="941" b="1" spc="-132" dirty="0">
                <a:latin typeface="Arial"/>
                <a:cs typeface="Arial"/>
              </a:rPr>
              <a:t> </a:t>
            </a:r>
            <a:r>
              <a:rPr sz="941" b="1" spc="-9" dirty="0">
                <a:latin typeface="Arial"/>
                <a:cs typeface="Arial"/>
              </a:rPr>
              <a:t>process</a:t>
            </a:r>
            <a:endParaRPr sz="941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645218" y="1824191"/>
            <a:ext cx="0" cy="1293308"/>
          </a:xfrm>
          <a:custGeom>
            <a:avLst/>
            <a:gdLst/>
            <a:ahLst/>
            <a:cxnLst/>
            <a:rect l="l" t="t" r="r" b="b"/>
            <a:pathLst>
              <a:path h="687069">
                <a:moveTo>
                  <a:pt x="0" y="68668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99" name="object 99"/>
          <p:cNvSpPr/>
          <p:nvPr/>
        </p:nvSpPr>
        <p:spPr>
          <a:xfrm>
            <a:off x="6726163" y="2470481"/>
            <a:ext cx="0" cy="646654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34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00" name="object 100"/>
          <p:cNvSpPr/>
          <p:nvPr/>
        </p:nvSpPr>
        <p:spPr>
          <a:xfrm>
            <a:off x="6807106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01" name="object 101"/>
          <p:cNvSpPr/>
          <p:nvPr/>
        </p:nvSpPr>
        <p:spPr>
          <a:xfrm>
            <a:off x="6888049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02" name="object 102"/>
          <p:cNvSpPr/>
          <p:nvPr/>
        </p:nvSpPr>
        <p:spPr>
          <a:xfrm>
            <a:off x="6968992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03" name="object 103"/>
          <p:cNvSpPr/>
          <p:nvPr/>
        </p:nvSpPr>
        <p:spPr>
          <a:xfrm>
            <a:off x="7049935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04" name="object 104"/>
          <p:cNvSpPr/>
          <p:nvPr/>
        </p:nvSpPr>
        <p:spPr>
          <a:xfrm>
            <a:off x="7130878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05" name="object 105"/>
          <p:cNvSpPr/>
          <p:nvPr/>
        </p:nvSpPr>
        <p:spPr>
          <a:xfrm>
            <a:off x="7211821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06" name="object 106"/>
          <p:cNvSpPr/>
          <p:nvPr/>
        </p:nvSpPr>
        <p:spPr>
          <a:xfrm>
            <a:off x="7292764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07" name="object 107"/>
          <p:cNvSpPr/>
          <p:nvPr/>
        </p:nvSpPr>
        <p:spPr>
          <a:xfrm>
            <a:off x="7373707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08" name="object 108"/>
          <p:cNvSpPr/>
          <p:nvPr/>
        </p:nvSpPr>
        <p:spPr>
          <a:xfrm>
            <a:off x="7454650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09" name="object 109"/>
          <p:cNvSpPr/>
          <p:nvPr/>
        </p:nvSpPr>
        <p:spPr>
          <a:xfrm>
            <a:off x="7535595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10" name="object 110"/>
          <p:cNvSpPr/>
          <p:nvPr/>
        </p:nvSpPr>
        <p:spPr>
          <a:xfrm>
            <a:off x="7616536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11" name="object 111"/>
          <p:cNvSpPr/>
          <p:nvPr/>
        </p:nvSpPr>
        <p:spPr>
          <a:xfrm>
            <a:off x="7697481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12" name="object 112"/>
          <p:cNvSpPr/>
          <p:nvPr/>
        </p:nvSpPr>
        <p:spPr>
          <a:xfrm>
            <a:off x="7778424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13" name="object 113"/>
          <p:cNvSpPr/>
          <p:nvPr/>
        </p:nvSpPr>
        <p:spPr>
          <a:xfrm>
            <a:off x="7859368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14" name="object 114"/>
          <p:cNvSpPr/>
          <p:nvPr/>
        </p:nvSpPr>
        <p:spPr>
          <a:xfrm>
            <a:off x="7940311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15" name="object 115"/>
          <p:cNvSpPr/>
          <p:nvPr/>
        </p:nvSpPr>
        <p:spPr>
          <a:xfrm>
            <a:off x="8021254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16" name="object 116"/>
          <p:cNvSpPr/>
          <p:nvPr/>
        </p:nvSpPr>
        <p:spPr>
          <a:xfrm>
            <a:off x="8102197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17" name="object 117"/>
          <p:cNvSpPr/>
          <p:nvPr/>
        </p:nvSpPr>
        <p:spPr>
          <a:xfrm>
            <a:off x="8183140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18" name="object 118"/>
          <p:cNvSpPr/>
          <p:nvPr/>
        </p:nvSpPr>
        <p:spPr>
          <a:xfrm>
            <a:off x="8264083" y="3116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19" name="object 119"/>
          <p:cNvSpPr/>
          <p:nvPr/>
        </p:nvSpPr>
        <p:spPr>
          <a:xfrm>
            <a:off x="6645219" y="3168469"/>
            <a:ext cx="1619624" cy="0"/>
          </a:xfrm>
          <a:custGeom>
            <a:avLst/>
            <a:gdLst/>
            <a:ahLst/>
            <a:cxnLst/>
            <a:rect l="l" t="t" r="r" b="b"/>
            <a:pathLst>
              <a:path w="860425">
                <a:moveTo>
                  <a:pt x="0" y="0"/>
                </a:moveTo>
                <a:lnTo>
                  <a:pt x="860021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20" name="object 120"/>
          <p:cNvSpPr/>
          <p:nvPr/>
        </p:nvSpPr>
        <p:spPr>
          <a:xfrm>
            <a:off x="6645218" y="3168469"/>
            <a:ext cx="0" cy="59765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201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21" name="object 121"/>
          <p:cNvSpPr/>
          <p:nvPr/>
        </p:nvSpPr>
        <p:spPr>
          <a:xfrm>
            <a:off x="7049935" y="3168469"/>
            <a:ext cx="0" cy="59765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201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22" name="object 122"/>
          <p:cNvSpPr/>
          <p:nvPr/>
        </p:nvSpPr>
        <p:spPr>
          <a:xfrm>
            <a:off x="7454650" y="3168469"/>
            <a:ext cx="0" cy="59765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201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23" name="object 123"/>
          <p:cNvSpPr/>
          <p:nvPr/>
        </p:nvSpPr>
        <p:spPr>
          <a:xfrm>
            <a:off x="7859368" y="3168469"/>
            <a:ext cx="0" cy="59765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201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24" name="object 124"/>
          <p:cNvSpPr/>
          <p:nvPr/>
        </p:nvSpPr>
        <p:spPr>
          <a:xfrm>
            <a:off x="8264083" y="3168469"/>
            <a:ext cx="0" cy="59765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201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25" name="object 125"/>
          <p:cNvSpPr txBox="1"/>
          <p:nvPr/>
        </p:nvSpPr>
        <p:spPr>
          <a:xfrm>
            <a:off x="6612556" y="3238537"/>
            <a:ext cx="89647" cy="166508"/>
          </a:xfrm>
          <a:prstGeom prst="rect">
            <a:avLst/>
          </a:prstGeom>
        </p:spPr>
        <p:txBody>
          <a:bodyPr vert="horz" wrap="square" lIns="0" tIns="21515" rIns="0" bIns="0" rtlCol="0">
            <a:spAutoFit/>
          </a:bodyPr>
          <a:lstStyle/>
          <a:p>
            <a:pPr>
              <a:spcBef>
                <a:spcPts val="169"/>
              </a:spcBef>
            </a:pPr>
            <a:r>
              <a:rPr sz="941" b="1" spc="-9" dirty="0">
                <a:latin typeface="Arial"/>
                <a:cs typeface="Arial"/>
              </a:rPr>
              <a:t>0</a:t>
            </a:r>
            <a:endParaRPr sz="941">
              <a:latin typeface="Arial"/>
              <a:cs typeface="Arial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6580463" y="1824191"/>
            <a:ext cx="0" cy="1293308"/>
          </a:xfrm>
          <a:custGeom>
            <a:avLst/>
            <a:gdLst/>
            <a:ahLst/>
            <a:cxnLst/>
            <a:rect l="l" t="t" r="r" b="b"/>
            <a:pathLst>
              <a:path h="687069">
                <a:moveTo>
                  <a:pt x="0" y="68668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27" name="object 127"/>
          <p:cNvSpPr/>
          <p:nvPr/>
        </p:nvSpPr>
        <p:spPr>
          <a:xfrm>
            <a:off x="6521732" y="3116767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28" name="object 128"/>
          <p:cNvSpPr/>
          <p:nvPr/>
        </p:nvSpPr>
        <p:spPr>
          <a:xfrm>
            <a:off x="6521732" y="2858252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29" name="object 129"/>
          <p:cNvSpPr/>
          <p:nvPr/>
        </p:nvSpPr>
        <p:spPr>
          <a:xfrm>
            <a:off x="6521732" y="2599737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30" name="object 130"/>
          <p:cNvSpPr/>
          <p:nvPr/>
        </p:nvSpPr>
        <p:spPr>
          <a:xfrm>
            <a:off x="6521732" y="2341222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31" name="object 131"/>
          <p:cNvSpPr/>
          <p:nvPr/>
        </p:nvSpPr>
        <p:spPr>
          <a:xfrm>
            <a:off x="6521732" y="2082705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32" name="object 132"/>
          <p:cNvSpPr/>
          <p:nvPr/>
        </p:nvSpPr>
        <p:spPr>
          <a:xfrm>
            <a:off x="6521732" y="1824191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33" name="object 133"/>
          <p:cNvSpPr txBox="1"/>
          <p:nvPr/>
        </p:nvSpPr>
        <p:spPr>
          <a:xfrm>
            <a:off x="6309265" y="3011271"/>
            <a:ext cx="144783" cy="211567"/>
          </a:xfrm>
          <a:prstGeom prst="rect">
            <a:avLst/>
          </a:prstGeom>
        </p:spPr>
        <p:txBody>
          <a:bodyPr vert="vert270" wrap="square" lIns="0" tIns="10758" rIns="0" bIns="0" rtlCol="0">
            <a:spAutoFit/>
          </a:bodyPr>
          <a:lstStyle/>
          <a:p>
            <a:pPr marL="23906">
              <a:spcBef>
                <a:spcPts val="85"/>
              </a:spcBef>
            </a:pPr>
            <a:r>
              <a:rPr sz="941" b="1" spc="-9" dirty="0">
                <a:latin typeface="Arial"/>
                <a:cs typeface="Arial"/>
              </a:rPr>
              <a:t>0.0</a:t>
            </a:r>
            <a:endParaRPr sz="941">
              <a:latin typeface="Arial"/>
              <a:cs typeface="Arial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6309265" y="1977210"/>
            <a:ext cx="144783" cy="211567"/>
          </a:xfrm>
          <a:prstGeom prst="rect">
            <a:avLst/>
          </a:prstGeom>
        </p:spPr>
        <p:txBody>
          <a:bodyPr vert="vert270" wrap="square" lIns="0" tIns="10758" rIns="0" bIns="0" rtlCol="0">
            <a:spAutoFit/>
          </a:bodyPr>
          <a:lstStyle/>
          <a:p>
            <a:pPr marL="23906">
              <a:spcBef>
                <a:spcPts val="85"/>
              </a:spcBef>
            </a:pPr>
            <a:r>
              <a:rPr sz="941" b="1" spc="-9" dirty="0">
                <a:latin typeface="Arial"/>
                <a:cs typeface="Arial"/>
              </a:rPr>
              <a:t>0.8</a:t>
            </a:r>
            <a:endParaRPr sz="941">
              <a:latin typeface="Arial"/>
              <a:cs typeface="Arial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6580464" y="1772488"/>
            <a:ext cx="1748715" cy="1396104"/>
          </a:xfrm>
          <a:custGeom>
            <a:avLst/>
            <a:gdLst/>
            <a:ahLst/>
            <a:cxnLst/>
            <a:rect l="l" t="t" r="r" b="b"/>
            <a:pathLst>
              <a:path w="929004" h="741680">
                <a:moveTo>
                  <a:pt x="0" y="741615"/>
                </a:moveTo>
                <a:lnTo>
                  <a:pt x="928823" y="741615"/>
                </a:lnTo>
                <a:lnTo>
                  <a:pt x="928823" y="0"/>
                </a:lnTo>
                <a:lnTo>
                  <a:pt x="0" y="0"/>
                </a:lnTo>
                <a:lnTo>
                  <a:pt x="0" y="741615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36" name="object 136"/>
          <p:cNvSpPr txBox="1"/>
          <p:nvPr/>
        </p:nvSpPr>
        <p:spPr>
          <a:xfrm>
            <a:off x="7017271" y="3238537"/>
            <a:ext cx="1336339" cy="401060"/>
          </a:xfrm>
          <a:prstGeom prst="rect">
            <a:avLst/>
          </a:prstGeom>
        </p:spPr>
        <p:txBody>
          <a:bodyPr vert="horz" wrap="square" lIns="0" tIns="21515" rIns="0" bIns="0" rtlCol="0">
            <a:spAutoFit/>
          </a:bodyPr>
          <a:lstStyle/>
          <a:p>
            <a:pPr>
              <a:spcBef>
                <a:spcPts val="169"/>
              </a:spcBef>
              <a:tabLst>
                <a:tab pos="371746" algn="l"/>
                <a:tab pos="775765" algn="l"/>
                <a:tab pos="1180980" algn="l"/>
              </a:tabLst>
            </a:pPr>
            <a:r>
              <a:rPr sz="941" b="1" i="1" spc="-9" dirty="0">
                <a:latin typeface="Arial"/>
                <a:cs typeface="Arial"/>
              </a:rPr>
              <a:t>5	</a:t>
            </a:r>
            <a:r>
              <a:rPr sz="941" b="1" spc="-19" dirty="0">
                <a:latin typeface="Arial"/>
                <a:cs typeface="Arial"/>
              </a:rPr>
              <a:t>1</a:t>
            </a:r>
            <a:r>
              <a:rPr sz="941" b="1" spc="-9" dirty="0">
                <a:latin typeface="Arial"/>
                <a:cs typeface="Arial"/>
              </a:rPr>
              <a:t>0</a:t>
            </a:r>
            <a:r>
              <a:rPr sz="941" b="1" dirty="0">
                <a:latin typeface="Arial"/>
                <a:cs typeface="Arial"/>
              </a:rPr>
              <a:t>	</a:t>
            </a:r>
            <a:r>
              <a:rPr sz="941" b="1" spc="-19" dirty="0">
                <a:latin typeface="Arial"/>
                <a:cs typeface="Arial"/>
              </a:rPr>
              <a:t>1</a:t>
            </a:r>
            <a:r>
              <a:rPr sz="941" b="1" spc="-9" dirty="0">
                <a:latin typeface="Arial"/>
                <a:cs typeface="Arial"/>
              </a:rPr>
              <a:t>5</a:t>
            </a:r>
            <a:r>
              <a:rPr sz="941" b="1" dirty="0">
                <a:latin typeface="Arial"/>
                <a:cs typeface="Arial"/>
              </a:rPr>
              <a:t>	</a:t>
            </a:r>
            <a:r>
              <a:rPr sz="941" b="1" spc="-19" dirty="0">
                <a:latin typeface="Arial"/>
                <a:cs typeface="Arial"/>
              </a:rPr>
              <a:t>20</a:t>
            </a:r>
            <a:endParaRPr sz="941">
              <a:latin typeface="Arial"/>
              <a:cs typeface="Arial"/>
            </a:endParaRPr>
          </a:p>
          <a:p>
            <a:pPr marL="300026">
              <a:spcBef>
                <a:spcPts val="723"/>
              </a:spcBef>
            </a:pPr>
            <a:r>
              <a:rPr sz="941" b="1" spc="-9" dirty="0">
                <a:latin typeface="Arial"/>
                <a:cs typeface="Arial"/>
              </a:rPr>
              <a:t>Lags</a:t>
            </a:r>
            <a:endParaRPr sz="941">
              <a:latin typeface="Arial"/>
              <a:cs typeface="Arial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6074336" y="2286691"/>
            <a:ext cx="379335" cy="419548"/>
          </a:xfrm>
          <a:prstGeom prst="rect">
            <a:avLst/>
          </a:prstGeom>
        </p:spPr>
        <p:txBody>
          <a:bodyPr vert="vert270" wrap="square" lIns="0" tIns="10758" rIns="0" bIns="0" rtlCol="0">
            <a:spAutoFit/>
          </a:bodyPr>
          <a:lstStyle/>
          <a:p>
            <a:pPr marL="74110">
              <a:spcBef>
                <a:spcPts val="85"/>
              </a:spcBef>
            </a:pPr>
            <a:r>
              <a:rPr sz="941" b="1" dirty="0">
                <a:latin typeface="Arial"/>
                <a:cs typeface="Arial"/>
              </a:rPr>
              <a:t>PACF</a:t>
            </a:r>
            <a:endParaRPr sz="941">
              <a:latin typeface="Arial"/>
              <a:cs typeface="Arial"/>
            </a:endParaRPr>
          </a:p>
          <a:p>
            <a:pPr marL="23906">
              <a:spcBef>
                <a:spcPts val="715"/>
              </a:spcBef>
            </a:pPr>
            <a:r>
              <a:rPr sz="941" b="1" spc="-19" dirty="0">
                <a:latin typeface="Arial"/>
                <a:cs typeface="Arial"/>
              </a:rPr>
              <a:t>0.4</a:t>
            </a:r>
            <a:endParaRPr sz="941">
              <a:latin typeface="Arial"/>
              <a:cs typeface="Arial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6623195" y="1802168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0"/>
                </a:moveTo>
                <a:lnTo>
                  <a:pt x="5238" y="23400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0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39" name="object 139"/>
          <p:cNvSpPr/>
          <p:nvPr/>
        </p:nvSpPr>
        <p:spPr>
          <a:xfrm>
            <a:off x="6623195" y="1802168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0"/>
                </a:lnTo>
                <a:lnTo>
                  <a:pt x="11700" y="23400"/>
                </a:lnTo>
                <a:lnTo>
                  <a:pt x="5238" y="23400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40" name="object 140"/>
          <p:cNvSpPr/>
          <p:nvPr/>
        </p:nvSpPr>
        <p:spPr>
          <a:xfrm>
            <a:off x="6704138" y="2448455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41" name="object 141"/>
          <p:cNvSpPr/>
          <p:nvPr/>
        </p:nvSpPr>
        <p:spPr>
          <a:xfrm>
            <a:off x="6704138" y="2448455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42" name="object 142"/>
          <p:cNvSpPr/>
          <p:nvPr/>
        </p:nvSpPr>
        <p:spPr>
          <a:xfrm>
            <a:off x="6785081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43" name="object 143"/>
          <p:cNvSpPr/>
          <p:nvPr/>
        </p:nvSpPr>
        <p:spPr>
          <a:xfrm>
            <a:off x="6785081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44" name="object 144"/>
          <p:cNvSpPr/>
          <p:nvPr/>
        </p:nvSpPr>
        <p:spPr>
          <a:xfrm>
            <a:off x="6866024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45" name="object 145"/>
          <p:cNvSpPr/>
          <p:nvPr/>
        </p:nvSpPr>
        <p:spPr>
          <a:xfrm>
            <a:off x="6866024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46" name="object 146"/>
          <p:cNvSpPr/>
          <p:nvPr/>
        </p:nvSpPr>
        <p:spPr>
          <a:xfrm>
            <a:off x="6946967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47" name="object 147"/>
          <p:cNvSpPr/>
          <p:nvPr/>
        </p:nvSpPr>
        <p:spPr>
          <a:xfrm>
            <a:off x="6946967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48" name="object 148"/>
          <p:cNvSpPr/>
          <p:nvPr/>
        </p:nvSpPr>
        <p:spPr>
          <a:xfrm>
            <a:off x="7027911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49" name="object 149"/>
          <p:cNvSpPr/>
          <p:nvPr/>
        </p:nvSpPr>
        <p:spPr>
          <a:xfrm>
            <a:off x="7027911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50" name="object 150"/>
          <p:cNvSpPr/>
          <p:nvPr/>
        </p:nvSpPr>
        <p:spPr>
          <a:xfrm>
            <a:off x="7108855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51" name="object 151"/>
          <p:cNvSpPr/>
          <p:nvPr/>
        </p:nvSpPr>
        <p:spPr>
          <a:xfrm>
            <a:off x="7108854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52" name="object 152"/>
          <p:cNvSpPr/>
          <p:nvPr/>
        </p:nvSpPr>
        <p:spPr>
          <a:xfrm>
            <a:off x="7189799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53" name="object 153"/>
          <p:cNvSpPr/>
          <p:nvPr/>
        </p:nvSpPr>
        <p:spPr>
          <a:xfrm>
            <a:off x="7189799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54" name="object 154"/>
          <p:cNvSpPr/>
          <p:nvPr/>
        </p:nvSpPr>
        <p:spPr>
          <a:xfrm>
            <a:off x="7270742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55" name="object 155"/>
          <p:cNvSpPr/>
          <p:nvPr/>
        </p:nvSpPr>
        <p:spPr>
          <a:xfrm>
            <a:off x="7270742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56" name="object 156"/>
          <p:cNvSpPr/>
          <p:nvPr/>
        </p:nvSpPr>
        <p:spPr>
          <a:xfrm>
            <a:off x="7351685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57" name="object 157"/>
          <p:cNvSpPr/>
          <p:nvPr/>
        </p:nvSpPr>
        <p:spPr>
          <a:xfrm>
            <a:off x="7351685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58" name="object 158"/>
          <p:cNvSpPr/>
          <p:nvPr/>
        </p:nvSpPr>
        <p:spPr>
          <a:xfrm>
            <a:off x="7432628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59" name="object 159"/>
          <p:cNvSpPr/>
          <p:nvPr/>
        </p:nvSpPr>
        <p:spPr>
          <a:xfrm>
            <a:off x="7432628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60" name="object 160"/>
          <p:cNvSpPr/>
          <p:nvPr/>
        </p:nvSpPr>
        <p:spPr>
          <a:xfrm>
            <a:off x="7513571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61" name="object 161"/>
          <p:cNvSpPr/>
          <p:nvPr/>
        </p:nvSpPr>
        <p:spPr>
          <a:xfrm>
            <a:off x="7513571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62" name="object 162"/>
          <p:cNvSpPr/>
          <p:nvPr/>
        </p:nvSpPr>
        <p:spPr>
          <a:xfrm>
            <a:off x="7594514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63" name="object 163"/>
          <p:cNvSpPr/>
          <p:nvPr/>
        </p:nvSpPr>
        <p:spPr>
          <a:xfrm>
            <a:off x="7594514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64" name="object 164"/>
          <p:cNvSpPr/>
          <p:nvPr/>
        </p:nvSpPr>
        <p:spPr>
          <a:xfrm>
            <a:off x="7675457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65" name="object 165"/>
          <p:cNvSpPr/>
          <p:nvPr/>
        </p:nvSpPr>
        <p:spPr>
          <a:xfrm>
            <a:off x="7675457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66" name="object 166"/>
          <p:cNvSpPr/>
          <p:nvPr/>
        </p:nvSpPr>
        <p:spPr>
          <a:xfrm>
            <a:off x="7756400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67" name="object 167"/>
          <p:cNvSpPr/>
          <p:nvPr/>
        </p:nvSpPr>
        <p:spPr>
          <a:xfrm>
            <a:off x="7756400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68" name="object 168"/>
          <p:cNvSpPr/>
          <p:nvPr/>
        </p:nvSpPr>
        <p:spPr>
          <a:xfrm>
            <a:off x="7837343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69" name="object 169"/>
          <p:cNvSpPr/>
          <p:nvPr/>
        </p:nvSpPr>
        <p:spPr>
          <a:xfrm>
            <a:off x="7837343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70" name="object 170"/>
          <p:cNvSpPr/>
          <p:nvPr/>
        </p:nvSpPr>
        <p:spPr>
          <a:xfrm>
            <a:off x="7918288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71" name="object 171"/>
          <p:cNvSpPr/>
          <p:nvPr/>
        </p:nvSpPr>
        <p:spPr>
          <a:xfrm>
            <a:off x="7918286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72" name="object 172"/>
          <p:cNvSpPr/>
          <p:nvPr/>
        </p:nvSpPr>
        <p:spPr>
          <a:xfrm>
            <a:off x="7999229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73" name="object 173"/>
          <p:cNvSpPr/>
          <p:nvPr/>
        </p:nvSpPr>
        <p:spPr>
          <a:xfrm>
            <a:off x="7999229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74" name="object 174"/>
          <p:cNvSpPr/>
          <p:nvPr/>
        </p:nvSpPr>
        <p:spPr>
          <a:xfrm>
            <a:off x="8080174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75" name="object 175"/>
          <p:cNvSpPr/>
          <p:nvPr/>
        </p:nvSpPr>
        <p:spPr>
          <a:xfrm>
            <a:off x="8080172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76" name="object 176"/>
          <p:cNvSpPr/>
          <p:nvPr/>
        </p:nvSpPr>
        <p:spPr>
          <a:xfrm>
            <a:off x="8161117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77" name="object 177"/>
          <p:cNvSpPr/>
          <p:nvPr/>
        </p:nvSpPr>
        <p:spPr>
          <a:xfrm>
            <a:off x="8161117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78" name="object 178"/>
          <p:cNvSpPr/>
          <p:nvPr/>
        </p:nvSpPr>
        <p:spPr>
          <a:xfrm>
            <a:off x="8242060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79" name="object 179"/>
          <p:cNvSpPr/>
          <p:nvPr/>
        </p:nvSpPr>
        <p:spPr>
          <a:xfrm>
            <a:off x="8242060" y="309474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80" name="object 180"/>
          <p:cNvSpPr/>
          <p:nvPr/>
        </p:nvSpPr>
        <p:spPr>
          <a:xfrm>
            <a:off x="6871861" y="1772488"/>
            <a:ext cx="0" cy="1396104"/>
          </a:xfrm>
          <a:custGeom>
            <a:avLst/>
            <a:gdLst/>
            <a:ahLst/>
            <a:cxnLst/>
            <a:rect l="l" t="t" r="r" b="b"/>
            <a:pathLst>
              <a:path h="741680">
                <a:moveTo>
                  <a:pt x="0" y="741615"/>
                </a:moveTo>
                <a:lnTo>
                  <a:pt x="0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81" name="object 181"/>
          <p:cNvSpPr/>
          <p:nvPr/>
        </p:nvSpPr>
        <p:spPr>
          <a:xfrm>
            <a:off x="7163255" y="1772488"/>
            <a:ext cx="0" cy="1396104"/>
          </a:xfrm>
          <a:custGeom>
            <a:avLst/>
            <a:gdLst/>
            <a:ahLst/>
            <a:cxnLst/>
            <a:rect l="l" t="t" r="r" b="b"/>
            <a:pathLst>
              <a:path h="741680">
                <a:moveTo>
                  <a:pt x="0" y="741615"/>
                </a:moveTo>
                <a:lnTo>
                  <a:pt x="0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82" name="object 182"/>
          <p:cNvSpPr/>
          <p:nvPr/>
        </p:nvSpPr>
        <p:spPr>
          <a:xfrm>
            <a:off x="7454650" y="1772488"/>
            <a:ext cx="0" cy="1396104"/>
          </a:xfrm>
          <a:custGeom>
            <a:avLst/>
            <a:gdLst/>
            <a:ahLst/>
            <a:cxnLst/>
            <a:rect l="l" t="t" r="r" b="b"/>
            <a:pathLst>
              <a:path h="741680">
                <a:moveTo>
                  <a:pt x="0" y="741615"/>
                </a:moveTo>
                <a:lnTo>
                  <a:pt x="0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83" name="object 183"/>
          <p:cNvSpPr/>
          <p:nvPr/>
        </p:nvSpPr>
        <p:spPr>
          <a:xfrm>
            <a:off x="7746046" y="1772488"/>
            <a:ext cx="0" cy="1396104"/>
          </a:xfrm>
          <a:custGeom>
            <a:avLst/>
            <a:gdLst/>
            <a:ahLst/>
            <a:cxnLst/>
            <a:rect l="l" t="t" r="r" b="b"/>
            <a:pathLst>
              <a:path h="741680">
                <a:moveTo>
                  <a:pt x="0" y="741615"/>
                </a:moveTo>
                <a:lnTo>
                  <a:pt x="0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84" name="object 184"/>
          <p:cNvSpPr/>
          <p:nvPr/>
        </p:nvSpPr>
        <p:spPr>
          <a:xfrm>
            <a:off x="8037442" y="1772488"/>
            <a:ext cx="0" cy="1396104"/>
          </a:xfrm>
          <a:custGeom>
            <a:avLst/>
            <a:gdLst/>
            <a:ahLst/>
            <a:cxnLst/>
            <a:rect l="l" t="t" r="r" b="b"/>
            <a:pathLst>
              <a:path h="741680">
                <a:moveTo>
                  <a:pt x="0" y="741615"/>
                </a:moveTo>
                <a:lnTo>
                  <a:pt x="0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85" name="object 185"/>
          <p:cNvSpPr/>
          <p:nvPr/>
        </p:nvSpPr>
        <p:spPr>
          <a:xfrm>
            <a:off x="6580464" y="2935807"/>
            <a:ext cx="1748715" cy="0"/>
          </a:xfrm>
          <a:custGeom>
            <a:avLst/>
            <a:gdLst/>
            <a:ahLst/>
            <a:cxnLst/>
            <a:rect l="l" t="t" r="r" b="b"/>
            <a:pathLst>
              <a:path w="929004">
                <a:moveTo>
                  <a:pt x="0" y="0"/>
                </a:moveTo>
                <a:lnTo>
                  <a:pt x="928823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86" name="object 186"/>
          <p:cNvSpPr/>
          <p:nvPr/>
        </p:nvSpPr>
        <p:spPr>
          <a:xfrm>
            <a:off x="6580464" y="2703142"/>
            <a:ext cx="1748715" cy="0"/>
          </a:xfrm>
          <a:custGeom>
            <a:avLst/>
            <a:gdLst/>
            <a:ahLst/>
            <a:cxnLst/>
            <a:rect l="l" t="t" r="r" b="b"/>
            <a:pathLst>
              <a:path w="929004">
                <a:moveTo>
                  <a:pt x="0" y="0"/>
                </a:moveTo>
                <a:lnTo>
                  <a:pt x="928823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87" name="object 187"/>
          <p:cNvSpPr/>
          <p:nvPr/>
        </p:nvSpPr>
        <p:spPr>
          <a:xfrm>
            <a:off x="6580464" y="2470480"/>
            <a:ext cx="1748715" cy="0"/>
          </a:xfrm>
          <a:custGeom>
            <a:avLst/>
            <a:gdLst/>
            <a:ahLst/>
            <a:cxnLst/>
            <a:rect l="l" t="t" r="r" b="b"/>
            <a:pathLst>
              <a:path w="929004">
                <a:moveTo>
                  <a:pt x="0" y="0"/>
                </a:moveTo>
                <a:lnTo>
                  <a:pt x="928823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88" name="object 188"/>
          <p:cNvSpPr/>
          <p:nvPr/>
        </p:nvSpPr>
        <p:spPr>
          <a:xfrm>
            <a:off x="6580464" y="2237815"/>
            <a:ext cx="1748715" cy="0"/>
          </a:xfrm>
          <a:custGeom>
            <a:avLst/>
            <a:gdLst/>
            <a:ahLst/>
            <a:cxnLst/>
            <a:rect l="l" t="t" r="r" b="b"/>
            <a:pathLst>
              <a:path w="929004">
                <a:moveTo>
                  <a:pt x="0" y="0"/>
                </a:moveTo>
                <a:lnTo>
                  <a:pt x="928823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89" name="object 189"/>
          <p:cNvSpPr/>
          <p:nvPr/>
        </p:nvSpPr>
        <p:spPr>
          <a:xfrm>
            <a:off x="6580464" y="2005151"/>
            <a:ext cx="1748715" cy="0"/>
          </a:xfrm>
          <a:custGeom>
            <a:avLst/>
            <a:gdLst/>
            <a:ahLst/>
            <a:cxnLst/>
            <a:rect l="l" t="t" r="r" b="b"/>
            <a:pathLst>
              <a:path w="929004">
                <a:moveTo>
                  <a:pt x="0" y="0"/>
                </a:moveTo>
                <a:lnTo>
                  <a:pt x="928823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90" name="object 190"/>
          <p:cNvSpPr txBox="1"/>
          <p:nvPr/>
        </p:nvSpPr>
        <p:spPr>
          <a:xfrm>
            <a:off x="7056462" y="1432359"/>
            <a:ext cx="821167" cy="166508"/>
          </a:xfrm>
          <a:prstGeom prst="rect">
            <a:avLst/>
          </a:prstGeom>
        </p:spPr>
        <p:txBody>
          <a:bodyPr vert="horz" wrap="square" lIns="0" tIns="21515" rIns="0" bIns="0" rtlCol="0">
            <a:spAutoFit/>
          </a:bodyPr>
          <a:lstStyle/>
          <a:p>
            <a:pPr>
              <a:spcBef>
                <a:spcPts val="169"/>
              </a:spcBef>
            </a:pPr>
            <a:r>
              <a:rPr sz="941" b="1" spc="-19" dirty="0">
                <a:latin typeface="Arial"/>
                <a:cs typeface="Arial"/>
              </a:rPr>
              <a:t>AR(1)</a:t>
            </a:r>
            <a:r>
              <a:rPr sz="941" b="1" spc="-104" dirty="0">
                <a:latin typeface="Arial"/>
                <a:cs typeface="Arial"/>
              </a:rPr>
              <a:t> </a:t>
            </a:r>
            <a:r>
              <a:rPr sz="941" b="1" spc="-9" dirty="0">
                <a:latin typeface="Arial"/>
                <a:cs typeface="Arial"/>
              </a:rPr>
              <a:t>process</a:t>
            </a:r>
            <a:endParaRPr sz="941">
              <a:latin typeface="Arial"/>
              <a:cs typeface="Arial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4168568" y="4300843"/>
            <a:ext cx="0" cy="1139115"/>
          </a:xfrm>
          <a:custGeom>
            <a:avLst/>
            <a:gdLst/>
            <a:ahLst/>
            <a:cxnLst/>
            <a:rect l="l" t="t" r="r" b="b"/>
            <a:pathLst>
              <a:path h="605155">
                <a:moveTo>
                  <a:pt x="0" y="60503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92" name="object 192"/>
          <p:cNvSpPr/>
          <p:nvPr/>
        </p:nvSpPr>
        <p:spPr>
          <a:xfrm>
            <a:off x="4249512" y="5047006"/>
            <a:ext cx="0" cy="393252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208631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93" name="object 193"/>
          <p:cNvSpPr/>
          <p:nvPr/>
        </p:nvSpPr>
        <p:spPr>
          <a:xfrm>
            <a:off x="4330455" y="5439723"/>
            <a:ext cx="0" cy="154193"/>
          </a:xfrm>
          <a:custGeom>
            <a:avLst/>
            <a:gdLst/>
            <a:ahLst/>
            <a:cxnLst/>
            <a:rect l="l" t="t" r="r" b="b"/>
            <a:pathLst>
              <a:path h="81914">
                <a:moveTo>
                  <a:pt x="0" y="0"/>
                </a:moveTo>
                <a:lnTo>
                  <a:pt x="0" y="8165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94" name="object 194"/>
          <p:cNvSpPr/>
          <p:nvPr/>
        </p:nvSpPr>
        <p:spPr>
          <a:xfrm>
            <a:off x="4411398" y="5378455"/>
            <a:ext cx="0" cy="62155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32547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95" name="object 195"/>
          <p:cNvSpPr/>
          <p:nvPr/>
        </p:nvSpPr>
        <p:spPr>
          <a:xfrm>
            <a:off x="4492341" y="5439723"/>
            <a:ext cx="0" cy="25101"/>
          </a:xfrm>
          <a:custGeom>
            <a:avLst/>
            <a:gdLst/>
            <a:ahLst/>
            <a:cxnLst/>
            <a:rect l="l" t="t" r="r" b="b"/>
            <a:pathLst>
              <a:path h="13335">
                <a:moveTo>
                  <a:pt x="-3915" y="6506"/>
                </a:moveTo>
                <a:lnTo>
                  <a:pt x="3915" y="6506"/>
                </a:lnTo>
              </a:path>
            </a:pathLst>
          </a:custGeom>
          <a:ln w="130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96" name="object 196"/>
          <p:cNvSpPr/>
          <p:nvPr/>
        </p:nvSpPr>
        <p:spPr>
          <a:xfrm>
            <a:off x="4573284" y="5429927"/>
            <a:ext cx="0" cy="10758"/>
          </a:xfrm>
          <a:custGeom>
            <a:avLst/>
            <a:gdLst/>
            <a:ahLst/>
            <a:cxnLst/>
            <a:rect l="l" t="t" r="r" b="b"/>
            <a:pathLst>
              <a:path h="5714">
                <a:moveTo>
                  <a:pt x="-3915" y="2602"/>
                </a:moveTo>
                <a:lnTo>
                  <a:pt x="3915" y="2602"/>
                </a:lnTo>
              </a:path>
            </a:pathLst>
          </a:custGeom>
          <a:ln w="52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97" name="object 197"/>
          <p:cNvSpPr/>
          <p:nvPr/>
        </p:nvSpPr>
        <p:spPr>
          <a:xfrm>
            <a:off x="4654227" y="5439722"/>
            <a:ext cx="0" cy="4781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3915" y="1040"/>
                </a:moveTo>
                <a:lnTo>
                  <a:pt x="3915" y="104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98" name="object 198"/>
          <p:cNvSpPr/>
          <p:nvPr/>
        </p:nvSpPr>
        <p:spPr>
          <a:xfrm>
            <a:off x="4735172" y="5438154"/>
            <a:ext cx="0" cy="2391"/>
          </a:xfrm>
          <a:custGeom>
            <a:avLst/>
            <a:gdLst/>
            <a:ahLst/>
            <a:cxnLst/>
            <a:rect l="l" t="t" r="r" b="b"/>
            <a:pathLst>
              <a:path h="1269">
                <a:moveTo>
                  <a:pt x="-3915" y="416"/>
                </a:moveTo>
                <a:lnTo>
                  <a:pt x="3915" y="41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99" name="object 199"/>
          <p:cNvSpPr/>
          <p:nvPr/>
        </p:nvSpPr>
        <p:spPr>
          <a:xfrm>
            <a:off x="4816115" y="5439723"/>
            <a:ext cx="0" cy="1195"/>
          </a:xfrm>
          <a:custGeom>
            <a:avLst/>
            <a:gdLst/>
            <a:ahLst/>
            <a:cxnLst/>
            <a:rect l="l" t="t" r="r" b="b"/>
            <a:pathLst>
              <a:path h="635">
                <a:moveTo>
                  <a:pt x="-3915" y="166"/>
                </a:moveTo>
                <a:lnTo>
                  <a:pt x="3915" y="166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00" name="object 200"/>
          <p:cNvSpPr/>
          <p:nvPr/>
        </p:nvSpPr>
        <p:spPr>
          <a:xfrm>
            <a:off x="4897058" y="5439473"/>
            <a:ext cx="0" cy="1195"/>
          </a:xfrm>
          <a:custGeom>
            <a:avLst/>
            <a:gdLst/>
            <a:ahLst/>
            <a:cxnLst/>
            <a:rect l="l" t="t" r="r" b="b"/>
            <a:pathLst>
              <a:path h="635">
                <a:moveTo>
                  <a:pt x="-3915" y="66"/>
                </a:moveTo>
                <a:lnTo>
                  <a:pt x="3915" y="66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01" name="object 201"/>
          <p:cNvSpPr/>
          <p:nvPr/>
        </p:nvSpPr>
        <p:spPr>
          <a:xfrm>
            <a:off x="4978001" y="5439723"/>
            <a:ext cx="0" cy="1195"/>
          </a:xfrm>
          <a:custGeom>
            <a:avLst/>
            <a:gdLst/>
            <a:ahLst/>
            <a:cxnLst/>
            <a:rect l="l" t="t" r="r" b="b"/>
            <a:pathLst>
              <a:path h="635">
                <a:moveTo>
                  <a:pt x="-3915" y="26"/>
                </a:moveTo>
                <a:lnTo>
                  <a:pt x="3915" y="26"/>
                </a:lnTo>
              </a:path>
            </a:pathLst>
          </a:custGeom>
          <a:ln w="78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02" name="object 202"/>
          <p:cNvSpPr/>
          <p:nvPr/>
        </p:nvSpPr>
        <p:spPr>
          <a:xfrm>
            <a:off x="5058944" y="5439683"/>
            <a:ext cx="0" cy="1195"/>
          </a:xfrm>
          <a:custGeom>
            <a:avLst/>
            <a:gdLst/>
            <a:ahLst/>
            <a:cxnLst/>
            <a:rect l="l" t="t" r="r" b="b"/>
            <a:pathLst>
              <a:path h="635">
                <a:moveTo>
                  <a:pt x="0" y="21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03" name="object 203"/>
          <p:cNvSpPr/>
          <p:nvPr/>
        </p:nvSpPr>
        <p:spPr>
          <a:xfrm>
            <a:off x="5139887" y="5439723"/>
            <a:ext cx="0" cy="1195"/>
          </a:xfrm>
          <a:custGeom>
            <a:avLst/>
            <a:gdLst/>
            <a:ahLst/>
            <a:cxnLst/>
            <a:rect l="l" t="t" r="r" b="b"/>
            <a:pathLst>
              <a:path h="635">
                <a:moveTo>
                  <a:pt x="0" y="0"/>
                </a:moveTo>
                <a:lnTo>
                  <a:pt x="0" y="8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04" name="object 204"/>
          <p:cNvSpPr/>
          <p:nvPr/>
        </p:nvSpPr>
        <p:spPr>
          <a:xfrm>
            <a:off x="5220830" y="54397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3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05" name="object 205"/>
          <p:cNvSpPr/>
          <p:nvPr/>
        </p:nvSpPr>
        <p:spPr>
          <a:xfrm>
            <a:off x="5301773" y="543972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1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06" name="object 206"/>
          <p:cNvSpPr/>
          <p:nvPr/>
        </p:nvSpPr>
        <p:spPr>
          <a:xfrm>
            <a:off x="5382716" y="543972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07" name="object 207"/>
          <p:cNvSpPr/>
          <p:nvPr/>
        </p:nvSpPr>
        <p:spPr>
          <a:xfrm>
            <a:off x="5463659" y="543972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08" name="object 208"/>
          <p:cNvSpPr/>
          <p:nvPr/>
        </p:nvSpPr>
        <p:spPr>
          <a:xfrm>
            <a:off x="5544602" y="543972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09" name="object 209"/>
          <p:cNvSpPr/>
          <p:nvPr/>
        </p:nvSpPr>
        <p:spPr>
          <a:xfrm>
            <a:off x="5625547" y="543972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10" name="object 210"/>
          <p:cNvSpPr/>
          <p:nvPr/>
        </p:nvSpPr>
        <p:spPr>
          <a:xfrm>
            <a:off x="5706490" y="543972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11" name="object 211"/>
          <p:cNvSpPr/>
          <p:nvPr/>
        </p:nvSpPr>
        <p:spPr>
          <a:xfrm>
            <a:off x="5787433" y="543972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12" name="object 212"/>
          <p:cNvSpPr/>
          <p:nvPr/>
        </p:nvSpPr>
        <p:spPr>
          <a:xfrm>
            <a:off x="4168569" y="5645120"/>
            <a:ext cx="1619624" cy="0"/>
          </a:xfrm>
          <a:custGeom>
            <a:avLst/>
            <a:gdLst/>
            <a:ahLst/>
            <a:cxnLst/>
            <a:rect l="l" t="t" r="r" b="b"/>
            <a:pathLst>
              <a:path w="860425">
                <a:moveTo>
                  <a:pt x="0" y="0"/>
                </a:moveTo>
                <a:lnTo>
                  <a:pt x="860021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13" name="object 213"/>
          <p:cNvSpPr/>
          <p:nvPr/>
        </p:nvSpPr>
        <p:spPr>
          <a:xfrm>
            <a:off x="4168568" y="5645120"/>
            <a:ext cx="0" cy="59765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201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14" name="object 214"/>
          <p:cNvSpPr/>
          <p:nvPr/>
        </p:nvSpPr>
        <p:spPr>
          <a:xfrm>
            <a:off x="4573284" y="5645120"/>
            <a:ext cx="0" cy="59765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201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15" name="object 215"/>
          <p:cNvSpPr/>
          <p:nvPr/>
        </p:nvSpPr>
        <p:spPr>
          <a:xfrm>
            <a:off x="4978001" y="5645120"/>
            <a:ext cx="0" cy="59765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201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16" name="object 216"/>
          <p:cNvSpPr/>
          <p:nvPr/>
        </p:nvSpPr>
        <p:spPr>
          <a:xfrm>
            <a:off x="5382716" y="5645120"/>
            <a:ext cx="0" cy="59765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201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17" name="object 217"/>
          <p:cNvSpPr/>
          <p:nvPr/>
        </p:nvSpPr>
        <p:spPr>
          <a:xfrm>
            <a:off x="5787433" y="5645120"/>
            <a:ext cx="0" cy="59765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201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18" name="object 218"/>
          <p:cNvSpPr txBox="1"/>
          <p:nvPr/>
        </p:nvSpPr>
        <p:spPr>
          <a:xfrm>
            <a:off x="4135905" y="5715186"/>
            <a:ext cx="89647" cy="166508"/>
          </a:xfrm>
          <a:prstGeom prst="rect">
            <a:avLst/>
          </a:prstGeom>
        </p:spPr>
        <p:txBody>
          <a:bodyPr vert="horz" wrap="square" lIns="0" tIns="21515" rIns="0" bIns="0" rtlCol="0">
            <a:spAutoFit/>
          </a:bodyPr>
          <a:lstStyle/>
          <a:p>
            <a:pPr>
              <a:spcBef>
                <a:spcPts val="169"/>
              </a:spcBef>
            </a:pPr>
            <a:r>
              <a:rPr sz="941" b="1" spc="-9" dirty="0">
                <a:latin typeface="Arial"/>
                <a:cs typeface="Arial"/>
              </a:rPr>
              <a:t>0</a:t>
            </a:r>
            <a:endParaRPr sz="941">
              <a:latin typeface="Arial"/>
              <a:cs typeface="Arial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5722105" y="5715185"/>
            <a:ext cx="155388" cy="166508"/>
          </a:xfrm>
          <a:prstGeom prst="rect">
            <a:avLst/>
          </a:prstGeom>
        </p:spPr>
        <p:txBody>
          <a:bodyPr vert="horz" wrap="square" lIns="0" tIns="21515" rIns="0" bIns="0" rtlCol="0">
            <a:spAutoFit/>
          </a:bodyPr>
          <a:lstStyle/>
          <a:p>
            <a:pPr>
              <a:spcBef>
                <a:spcPts val="169"/>
              </a:spcBef>
            </a:pPr>
            <a:r>
              <a:rPr sz="941" b="1" spc="-19" dirty="0">
                <a:latin typeface="Arial"/>
                <a:cs typeface="Arial"/>
              </a:rPr>
              <a:t>20</a:t>
            </a:r>
            <a:endParaRPr sz="941">
              <a:latin typeface="Arial"/>
              <a:cs typeface="Arial"/>
            </a:endParaRPr>
          </a:p>
        </p:txBody>
      </p:sp>
      <p:sp>
        <p:nvSpPr>
          <p:cNvPr id="220" name="object 220"/>
          <p:cNvSpPr/>
          <p:nvPr/>
        </p:nvSpPr>
        <p:spPr>
          <a:xfrm>
            <a:off x="4103814" y="4300843"/>
            <a:ext cx="0" cy="1139115"/>
          </a:xfrm>
          <a:custGeom>
            <a:avLst/>
            <a:gdLst/>
            <a:ahLst/>
            <a:cxnLst/>
            <a:rect l="l" t="t" r="r" b="b"/>
            <a:pathLst>
              <a:path h="605155">
                <a:moveTo>
                  <a:pt x="0" y="60503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21" name="object 221"/>
          <p:cNvSpPr/>
          <p:nvPr/>
        </p:nvSpPr>
        <p:spPr>
          <a:xfrm>
            <a:off x="4045082" y="5439722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22" name="object 222"/>
          <p:cNvSpPr/>
          <p:nvPr/>
        </p:nvSpPr>
        <p:spPr>
          <a:xfrm>
            <a:off x="4045082" y="5211946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23" name="object 223"/>
          <p:cNvSpPr/>
          <p:nvPr/>
        </p:nvSpPr>
        <p:spPr>
          <a:xfrm>
            <a:off x="4045082" y="4984170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24" name="object 224"/>
          <p:cNvSpPr/>
          <p:nvPr/>
        </p:nvSpPr>
        <p:spPr>
          <a:xfrm>
            <a:off x="4045082" y="4756394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25" name="object 225"/>
          <p:cNvSpPr/>
          <p:nvPr/>
        </p:nvSpPr>
        <p:spPr>
          <a:xfrm>
            <a:off x="4045082" y="4528618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26" name="object 226"/>
          <p:cNvSpPr/>
          <p:nvPr/>
        </p:nvSpPr>
        <p:spPr>
          <a:xfrm>
            <a:off x="4045082" y="4300842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27" name="object 227"/>
          <p:cNvSpPr txBox="1"/>
          <p:nvPr/>
        </p:nvSpPr>
        <p:spPr>
          <a:xfrm>
            <a:off x="3832614" y="4423121"/>
            <a:ext cx="144783" cy="211567"/>
          </a:xfrm>
          <a:prstGeom prst="rect">
            <a:avLst/>
          </a:prstGeom>
        </p:spPr>
        <p:txBody>
          <a:bodyPr vert="vert270" wrap="square" lIns="0" tIns="10758" rIns="0" bIns="0" rtlCol="0">
            <a:spAutoFit/>
          </a:bodyPr>
          <a:lstStyle/>
          <a:p>
            <a:pPr marL="23906">
              <a:spcBef>
                <a:spcPts val="85"/>
              </a:spcBef>
            </a:pPr>
            <a:r>
              <a:rPr sz="941" b="1" spc="-9" dirty="0">
                <a:latin typeface="Arial"/>
                <a:cs typeface="Arial"/>
              </a:rPr>
              <a:t>0.8</a:t>
            </a:r>
            <a:endParaRPr sz="941">
              <a:latin typeface="Arial"/>
              <a:cs typeface="Arial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4103815" y="4249139"/>
            <a:ext cx="1748715" cy="1396104"/>
          </a:xfrm>
          <a:custGeom>
            <a:avLst/>
            <a:gdLst/>
            <a:ahLst/>
            <a:cxnLst/>
            <a:rect l="l" t="t" r="r" b="b"/>
            <a:pathLst>
              <a:path w="929005" h="741680">
                <a:moveTo>
                  <a:pt x="0" y="741615"/>
                </a:moveTo>
                <a:lnTo>
                  <a:pt x="928823" y="741615"/>
                </a:lnTo>
                <a:lnTo>
                  <a:pt x="928823" y="0"/>
                </a:lnTo>
                <a:lnTo>
                  <a:pt x="0" y="0"/>
                </a:lnTo>
                <a:lnTo>
                  <a:pt x="0" y="741615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29" name="object 229"/>
          <p:cNvSpPr txBox="1"/>
          <p:nvPr/>
        </p:nvSpPr>
        <p:spPr>
          <a:xfrm>
            <a:off x="4540621" y="5715187"/>
            <a:ext cx="932329" cy="401060"/>
          </a:xfrm>
          <a:prstGeom prst="rect">
            <a:avLst/>
          </a:prstGeom>
        </p:spPr>
        <p:txBody>
          <a:bodyPr vert="horz" wrap="square" lIns="0" tIns="21515" rIns="0" bIns="0" rtlCol="0">
            <a:spAutoFit/>
          </a:bodyPr>
          <a:lstStyle/>
          <a:p>
            <a:pPr marR="9563" algn="ctr">
              <a:spcBef>
                <a:spcPts val="169"/>
              </a:spcBef>
              <a:tabLst>
                <a:tab pos="371746" algn="l"/>
                <a:tab pos="775765" algn="l"/>
              </a:tabLst>
            </a:pPr>
            <a:r>
              <a:rPr sz="941" b="1" i="1" spc="-9" dirty="0">
                <a:latin typeface="Arial"/>
                <a:cs typeface="Arial"/>
              </a:rPr>
              <a:t>5	</a:t>
            </a:r>
            <a:r>
              <a:rPr sz="941" b="1" spc="-19" dirty="0">
                <a:latin typeface="Arial"/>
                <a:cs typeface="Arial"/>
              </a:rPr>
              <a:t>1</a:t>
            </a:r>
            <a:r>
              <a:rPr sz="941" b="1" spc="-9" dirty="0">
                <a:latin typeface="Arial"/>
                <a:cs typeface="Arial"/>
              </a:rPr>
              <a:t>0</a:t>
            </a:r>
            <a:r>
              <a:rPr sz="941" b="1" dirty="0">
                <a:latin typeface="Arial"/>
                <a:cs typeface="Arial"/>
              </a:rPr>
              <a:t>	</a:t>
            </a:r>
            <a:r>
              <a:rPr sz="941" b="1" spc="-19" dirty="0">
                <a:latin typeface="Arial"/>
                <a:cs typeface="Arial"/>
              </a:rPr>
              <a:t>15</a:t>
            </a:r>
            <a:endParaRPr sz="941">
              <a:latin typeface="Arial"/>
              <a:cs typeface="Arial"/>
            </a:endParaRPr>
          </a:p>
          <a:p>
            <a:pPr marR="41836" algn="ctr">
              <a:spcBef>
                <a:spcPts val="723"/>
              </a:spcBef>
            </a:pPr>
            <a:r>
              <a:rPr sz="941" b="1" spc="-9" dirty="0">
                <a:latin typeface="Arial"/>
                <a:cs typeface="Arial"/>
              </a:rPr>
              <a:t>Lags</a:t>
            </a:r>
            <a:endParaRPr sz="941">
              <a:latin typeface="Arial"/>
              <a:cs typeface="Arial"/>
            </a:endParaRPr>
          </a:p>
        </p:txBody>
      </p:sp>
      <p:sp>
        <p:nvSpPr>
          <p:cNvPr id="230" name="object 230"/>
          <p:cNvSpPr txBox="1"/>
          <p:nvPr/>
        </p:nvSpPr>
        <p:spPr>
          <a:xfrm>
            <a:off x="3597687" y="4763342"/>
            <a:ext cx="379335" cy="782918"/>
          </a:xfrm>
          <a:prstGeom prst="rect">
            <a:avLst/>
          </a:prstGeom>
        </p:spPr>
        <p:txBody>
          <a:bodyPr vert="vert270" wrap="square" lIns="0" tIns="10758" rIns="0" bIns="0" rtlCol="0">
            <a:spAutoFit/>
          </a:bodyPr>
          <a:lstStyle/>
          <a:p>
            <a:pPr marL="437489">
              <a:spcBef>
                <a:spcPts val="85"/>
              </a:spcBef>
            </a:pPr>
            <a:r>
              <a:rPr sz="941" b="1" dirty="0">
                <a:latin typeface="Arial"/>
                <a:cs typeface="Arial"/>
              </a:rPr>
              <a:t>PACF</a:t>
            </a:r>
            <a:endParaRPr sz="941">
              <a:latin typeface="Arial"/>
              <a:cs typeface="Arial"/>
            </a:endParaRPr>
          </a:p>
          <a:p>
            <a:pPr marL="23906">
              <a:spcBef>
                <a:spcPts val="715"/>
              </a:spcBef>
              <a:tabLst>
                <a:tab pos="479325" algn="l"/>
              </a:tabLst>
            </a:pPr>
            <a:r>
              <a:rPr sz="941" b="1" spc="-19" dirty="0">
                <a:latin typeface="Arial"/>
                <a:cs typeface="Arial"/>
              </a:rPr>
              <a:t>0.0	0.4</a:t>
            </a:r>
            <a:endParaRPr sz="941">
              <a:latin typeface="Arial"/>
              <a:cs typeface="Arial"/>
            </a:endParaRPr>
          </a:p>
        </p:txBody>
      </p:sp>
      <p:sp>
        <p:nvSpPr>
          <p:cNvPr id="231" name="object 231"/>
          <p:cNvSpPr/>
          <p:nvPr/>
        </p:nvSpPr>
        <p:spPr>
          <a:xfrm>
            <a:off x="4146544" y="4278817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32" name="object 232"/>
          <p:cNvSpPr/>
          <p:nvPr/>
        </p:nvSpPr>
        <p:spPr>
          <a:xfrm>
            <a:off x="4146544" y="4278817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33" name="object 233"/>
          <p:cNvSpPr/>
          <p:nvPr/>
        </p:nvSpPr>
        <p:spPr>
          <a:xfrm>
            <a:off x="4227487" y="5024980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34" name="object 234"/>
          <p:cNvSpPr/>
          <p:nvPr/>
        </p:nvSpPr>
        <p:spPr>
          <a:xfrm>
            <a:off x="4227487" y="5024980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35" name="object 235"/>
          <p:cNvSpPr/>
          <p:nvPr/>
        </p:nvSpPr>
        <p:spPr>
          <a:xfrm>
            <a:off x="4308432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0" y="5238"/>
                </a:lnTo>
                <a:lnTo>
                  <a:pt x="23400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36" name="object 236"/>
          <p:cNvSpPr/>
          <p:nvPr/>
        </p:nvSpPr>
        <p:spPr>
          <a:xfrm>
            <a:off x="4308432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0" y="11700"/>
                </a:moveTo>
                <a:lnTo>
                  <a:pt x="23400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0" y="5238"/>
                </a:lnTo>
                <a:lnTo>
                  <a:pt x="23400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37" name="object 237"/>
          <p:cNvSpPr/>
          <p:nvPr/>
        </p:nvSpPr>
        <p:spPr>
          <a:xfrm>
            <a:off x="4389375" y="5356432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0" y="5238"/>
                </a:lnTo>
                <a:lnTo>
                  <a:pt x="23400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38" name="object 238"/>
          <p:cNvSpPr/>
          <p:nvPr/>
        </p:nvSpPr>
        <p:spPr>
          <a:xfrm>
            <a:off x="4389375" y="5356432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0" y="11700"/>
                </a:moveTo>
                <a:lnTo>
                  <a:pt x="23400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0" y="5238"/>
                </a:lnTo>
                <a:lnTo>
                  <a:pt x="23400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39" name="object 239"/>
          <p:cNvSpPr/>
          <p:nvPr/>
        </p:nvSpPr>
        <p:spPr>
          <a:xfrm>
            <a:off x="4470318" y="5442191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0" y="5238"/>
                </a:lnTo>
                <a:lnTo>
                  <a:pt x="23400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40" name="object 240"/>
          <p:cNvSpPr/>
          <p:nvPr/>
        </p:nvSpPr>
        <p:spPr>
          <a:xfrm>
            <a:off x="4470318" y="5442191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0" y="11700"/>
                </a:moveTo>
                <a:lnTo>
                  <a:pt x="23400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0" y="5238"/>
                </a:lnTo>
                <a:lnTo>
                  <a:pt x="23400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41" name="object 241"/>
          <p:cNvSpPr/>
          <p:nvPr/>
        </p:nvSpPr>
        <p:spPr>
          <a:xfrm>
            <a:off x="4551261" y="540790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0" y="5238"/>
                </a:lnTo>
                <a:lnTo>
                  <a:pt x="23400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42" name="object 242"/>
          <p:cNvSpPr/>
          <p:nvPr/>
        </p:nvSpPr>
        <p:spPr>
          <a:xfrm>
            <a:off x="4551261" y="5407902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0" y="11700"/>
                </a:moveTo>
                <a:lnTo>
                  <a:pt x="23400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0" y="5238"/>
                </a:lnTo>
                <a:lnTo>
                  <a:pt x="23400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43" name="object 243"/>
          <p:cNvSpPr/>
          <p:nvPr/>
        </p:nvSpPr>
        <p:spPr>
          <a:xfrm>
            <a:off x="4632204" y="5421618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44" name="object 244"/>
          <p:cNvSpPr/>
          <p:nvPr/>
        </p:nvSpPr>
        <p:spPr>
          <a:xfrm>
            <a:off x="4632204" y="5421618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45" name="object 245"/>
          <p:cNvSpPr/>
          <p:nvPr/>
        </p:nvSpPr>
        <p:spPr>
          <a:xfrm>
            <a:off x="4713147" y="5416131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46" name="object 246"/>
          <p:cNvSpPr/>
          <p:nvPr/>
        </p:nvSpPr>
        <p:spPr>
          <a:xfrm>
            <a:off x="4713147" y="5416131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47" name="object 247"/>
          <p:cNvSpPr/>
          <p:nvPr/>
        </p:nvSpPr>
        <p:spPr>
          <a:xfrm>
            <a:off x="4794090" y="5418326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48" name="object 248"/>
          <p:cNvSpPr/>
          <p:nvPr/>
        </p:nvSpPr>
        <p:spPr>
          <a:xfrm>
            <a:off x="4794090" y="5418326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49" name="object 249"/>
          <p:cNvSpPr/>
          <p:nvPr/>
        </p:nvSpPr>
        <p:spPr>
          <a:xfrm>
            <a:off x="4875033" y="5417449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50" name="object 250"/>
          <p:cNvSpPr/>
          <p:nvPr/>
        </p:nvSpPr>
        <p:spPr>
          <a:xfrm>
            <a:off x="4875033" y="5417449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51" name="object 251"/>
          <p:cNvSpPr/>
          <p:nvPr/>
        </p:nvSpPr>
        <p:spPr>
          <a:xfrm>
            <a:off x="4955976" y="5417799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52" name="object 252"/>
          <p:cNvSpPr/>
          <p:nvPr/>
        </p:nvSpPr>
        <p:spPr>
          <a:xfrm>
            <a:off x="4955976" y="5417799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53" name="object 253"/>
          <p:cNvSpPr/>
          <p:nvPr/>
        </p:nvSpPr>
        <p:spPr>
          <a:xfrm>
            <a:off x="5036919" y="5417660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54" name="object 254"/>
          <p:cNvSpPr/>
          <p:nvPr/>
        </p:nvSpPr>
        <p:spPr>
          <a:xfrm>
            <a:off x="5036919" y="5417658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55" name="object 255"/>
          <p:cNvSpPr/>
          <p:nvPr/>
        </p:nvSpPr>
        <p:spPr>
          <a:xfrm>
            <a:off x="5117863" y="541771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56" name="object 256"/>
          <p:cNvSpPr/>
          <p:nvPr/>
        </p:nvSpPr>
        <p:spPr>
          <a:xfrm>
            <a:off x="5117863" y="5417714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57" name="object 257"/>
          <p:cNvSpPr/>
          <p:nvPr/>
        </p:nvSpPr>
        <p:spPr>
          <a:xfrm>
            <a:off x="5198807" y="5417692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58" name="object 258"/>
          <p:cNvSpPr/>
          <p:nvPr/>
        </p:nvSpPr>
        <p:spPr>
          <a:xfrm>
            <a:off x="5198806" y="5417692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59" name="object 259"/>
          <p:cNvSpPr/>
          <p:nvPr/>
        </p:nvSpPr>
        <p:spPr>
          <a:xfrm>
            <a:off x="5279751" y="5417701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60" name="object 260"/>
          <p:cNvSpPr/>
          <p:nvPr/>
        </p:nvSpPr>
        <p:spPr>
          <a:xfrm>
            <a:off x="5279751" y="5417701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61" name="object 261"/>
          <p:cNvSpPr/>
          <p:nvPr/>
        </p:nvSpPr>
        <p:spPr>
          <a:xfrm>
            <a:off x="5360694" y="5417697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62" name="object 262"/>
          <p:cNvSpPr/>
          <p:nvPr/>
        </p:nvSpPr>
        <p:spPr>
          <a:xfrm>
            <a:off x="5360694" y="5417697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63" name="object 263"/>
          <p:cNvSpPr/>
          <p:nvPr/>
        </p:nvSpPr>
        <p:spPr>
          <a:xfrm>
            <a:off x="5441637" y="5417699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64" name="object 264"/>
          <p:cNvSpPr/>
          <p:nvPr/>
        </p:nvSpPr>
        <p:spPr>
          <a:xfrm>
            <a:off x="5441637" y="5417699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65" name="object 265"/>
          <p:cNvSpPr/>
          <p:nvPr/>
        </p:nvSpPr>
        <p:spPr>
          <a:xfrm>
            <a:off x="5522580" y="5417697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66" name="object 266"/>
          <p:cNvSpPr/>
          <p:nvPr/>
        </p:nvSpPr>
        <p:spPr>
          <a:xfrm>
            <a:off x="5522580" y="5417697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67" name="object 267"/>
          <p:cNvSpPr/>
          <p:nvPr/>
        </p:nvSpPr>
        <p:spPr>
          <a:xfrm>
            <a:off x="5603523" y="5417699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68" name="object 268"/>
          <p:cNvSpPr/>
          <p:nvPr/>
        </p:nvSpPr>
        <p:spPr>
          <a:xfrm>
            <a:off x="5603523" y="5417699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69" name="object 269"/>
          <p:cNvSpPr/>
          <p:nvPr/>
        </p:nvSpPr>
        <p:spPr>
          <a:xfrm>
            <a:off x="5684466" y="5417699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70" name="object 270"/>
          <p:cNvSpPr/>
          <p:nvPr/>
        </p:nvSpPr>
        <p:spPr>
          <a:xfrm>
            <a:off x="5684466" y="5417699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71" name="object 271"/>
          <p:cNvSpPr/>
          <p:nvPr/>
        </p:nvSpPr>
        <p:spPr>
          <a:xfrm>
            <a:off x="5765409" y="5417699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72" name="object 272"/>
          <p:cNvSpPr/>
          <p:nvPr/>
        </p:nvSpPr>
        <p:spPr>
          <a:xfrm>
            <a:off x="5765409" y="5417699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73" name="object 273"/>
          <p:cNvSpPr/>
          <p:nvPr/>
        </p:nvSpPr>
        <p:spPr>
          <a:xfrm>
            <a:off x="4395209" y="4249139"/>
            <a:ext cx="0" cy="1396104"/>
          </a:xfrm>
          <a:custGeom>
            <a:avLst/>
            <a:gdLst/>
            <a:ahLst/>
            <a:cxnLst/>
            <a:rect l="l" t="t" r="r" b="b"/>
            <a:pathLst>
              <a:path h="741680">
                <a:moveTo>
                  <a:pt x="0" y="741615"/>
                </a:moveTo>
                <a:lnTo>
                  <a:pt x="0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74" name="object 274"/>
          <p:cNvSpPr/>
          <p:nvPr/>
        </p:nvSpPr>
        <p:spPr>
          <a:xfrm>
            <a:off x="4686605" y="4249139"/>
            <a:ext cx="0" cy="1396104"/>
          </a:xfrm>
          <a:custGeom>
            <a:avLst/>
            <a:gdLst/>
            <a:ahLst/>
            <a:cxnLst/>
            <a:rect l="l" t="t" r="r" b="b"/>
            <a:pathLst>
              <a:path h="741680">
                <a:moveTo>
                  <a:pt x="0" y="741615"/>
                </a:moveTo>
                <a:lnTo>
                  <a:pt x="0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75" name="object 275"/>
          <p:cNvSpPr/>
          <p:nvPr/>
        </p:nvSpPr>
        <p:spPr>
          <a:xfrm>
            <a:off x="4978001" y="4249139"/>
            <a:ext cx="0" cy="1396104"/>
          </a:xfrm>
          <a:custGeom>
            <a:avLst/>
            <a:gdLst/>
            <a:ahLst/>
            <a:cxnLst/>
            <a:rect l="l" t="t" r="r" b="b"/>
            <a:pathLst>
              <a:path h="741680">
                <a:moveTo>
                  <a:pt x="0" y="741615"/>
                </a:moveTo>
                <a:lnTo>
                  <a:pt x="0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76" name="object 276"/>
          <p:cNvSpPr/>
          <p:nvPr/>
        </p:nvSpPr>
        <p:spPr>
          <a:xfrm>
            <a:off x="5269397" y="4249139"/>
            <a:ext cx="0" cy="1396104"/>
          </a:xfrm>
          <a:custGeom>
            <a:avLst/>
            <a:gdLst/>
            <a:ahLst/>
            <a:cxnLst/>
            <a:rect l="l" t="t" r="r" b="b"/>
            <a:pathLst>
              <a:path h="741680">
                <a:moveTo>
                  <a:pt x="0" y="741615"/>
                </a:moveTo>
                <a:lnTo>
                  <a:pt x="0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77" name="object 277"/>
          <p:cNvSpPr/>
          <p:nvPr/>
        </p:nvSpPr>
        <p:spPr>
          <a:xfrm>
            <a:off x="5560792" y="4249139"/>
            <a:ext cx="0" cy="1396104"/>
          </a:xfrm>
          <a:custGeom>
            <a:avLst/>
            <a:gdLst/>
            <a:ahLst/>
            <a:cxnLst/>
            <a:rect l="l" t="t" r="r" b="b"/>
            <a:pathLst>
              <a:path h="741680">
                <a:moveTo>
                  <a:pt x="0" y="741615"/>
                </a:moveTo>
                <a:lnTo>
                  <a:pt x="0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78" name="object 278"/>
          <p:cNvSpPr/>
          <p:nvPr/>
        </p:nvSpPr>
        <p:spPr>
          <a:xfrm>
            <a:off x="4103815" y="5412456"/>
            <a:ext cx="1748715" cy="0"/>
          </a:xfrm>
          <a:custGeom>
            <a:avLst/>
            <a:gdLst/>
            <a:ahLst/>
            <a:cxnLst/>
            <a:rect l="l" t="t" r="r" b="b"/>
            <a:pathLst>
              <a:path w="929005">
                <a:moveTo>
                  <a:pt x="0" y="0"/>
                </a:moveTo>
                <a:lnTo>
                  <a:pt x="928823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79" name="object 279"/>
          <p:cNvSpPr/>
          <p:nvPr/>
        </p:nvSpPr>
        <p:spPr>
          <a:xfrm>
            <a:off x="4103815" y="5179793"/>
            <a:ext cx="1748715" cy="0"/>
          </a:xfrm>
          <a:custGeom>
            <a:avLst/>
            <a:gdLst/>
            <a:ahLst/>
            <a:cxnLst/>
            <a:rect l="l" t="t" r="r" b="b"/>
            <a:pathLst>
              <a:path w="929005">
                <a:moveTo>
                  <a:pt x="0" y="0"/>
                </a:moveTo>
                <a:lnTo>
                  <a:pt x="928823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80" name="object 280"/>
          <p:cNvSpPr/>
          <p:nvPr/>
        </p:nvSpPr>
        <p:spPr>
          <a:xfrm>
            <a:off x="4103815" y="4947129"/>
            <a:ext cx="1748715" cy="0"/>
          </a:xfrm>
          <a:custGeom>
            <a:avLst/>
            <a:gdLst/>
            <a:ahLst/>
            <a:cxnLst/>
            <a:rect l="l" t="t" r="r" b="b"/>
            <a:pathLst>
              <a:path w="929005">
                <a:moveTo>
                  <a:pt x="0" y="0"/>
                </a:moveTo>
                <a:lnTo>
                  <a:pt x="928823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81" name="object 281"/>
          <p:cNvSpPr/>
          <p:nvPr/>
        </p:nvSpPr>
        <p:spPr>
          <a:xfrm>
            <a:off x="4103815" y="4714466"/>
            <a:ext cx="1748715" cy="0"/>
          </a:xfrm>
          <a:custGeom>
            <a:avLst/>
            <a:gdLst/>
            <a:ahLst/>
            <a:cxnLst/>
            <a:rect l="l" t="t" r="r" b="b"/>
            <a:pathLst>
              <a:path w="929005">
                <a:moveTo>
                  <a:pt x="0" y="0"/>
                </a:moveTo>
                <a:lnTo>
                  <a:pt x="928823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82" name="object 282"/>
          <p:cNvSpPr/>
          <p:nvPr/>
        </p:nvSpPr>
        <p:spPr>
          <a:xfrm>
            <a:off x="4103815" y="4481802"/>
            <a:ext cx="1748715" cy="0"/>
          </a:xfrm>
          <a:custGeom>
            <a:avLst/>
            <a:gdLst/>
            <a:ahLst/>
            <a:cxnLst/>
            <a:rect l="l" t="t" r="r" b="b"/>
            <a:pathLst>
              <a:path w="929005">
                <a:moveTo>
                  <a:pt x="0" y="0"/>
                </a:moveTo>
                <a:lnTo>
                  <a:pt x="928823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83" name="object 283"/>
          <p:cNvSpPr txBox="1"/>
          <p:nvPr/>
        </p:nvSpPr>
        <p:spPr>
          <a:xfrm>
            <a:off x="4573301" y="3909010"/>
            <a:ext cx="834315" cy="166508"/>
          </a:xfrm>
          <a:prstGeom prst="rect">
            <a:avLst/>
          </a:prstGeom>
        </p:spPr>
        <p:txBody>
          <a:bodyPr vert="horz" wrap="square" lIns="0" tIns="21515" rIns="0" bIns="0" rtlCol="0">
            <a:spAutoFit/>
          </a:bodyPr>
          <a:lstStyle/>
          <a:p>
            <a:pPr>
              <a:spcBef>
                <a:spcPts val="169"/>
              </a:spcBef>
            </a:pPr>
            <a:r>
              <a:rPr sz="941" b="1" spc="-9" dirty="0">
                <a:latin typeface="Arial"/>
                <a:cs typeface="Arial"/>
              </a:rPr>
              <a:t>MA(1)</a:t>
            </a:r>
            <a:r>
              <a:rPr sz="941" b="1" spc="-113" dirty="0">
                <a:latin typeface="Arial"/>
                <a:cs typeface="Arial"/>
              </a:rPr>
              <a:t> </a:t>
            </a:r>
            <a:r>
              <a:rPr sz="941" b="1" spc="-9" dirty="0">
                <a:latin typeface="Arial"/>
                <a:cs typeface="Arial"/>
              </a:rPr>
              <a:t>process</a:t>
            </a:r>
            <a:endParaRPr sz="941">
              <a:latin typeface="Arial"/>
              <a:cs typeface="Arial"/>
            </a:endParaRPr>
          </a:p>
        </p:txBody>
      </p:sp>
      <p:sp>
        <p:nvSpPr>
          <p:cNvPr id="284" name="object 284"/>
          <p:cNvSpPr/>
          <p:nvPr/>
        </p:nvSpPr>
        <p:spPr>
          <a:xfrm>
            <a:off x="6645218" y="4300842"/>
            <a:ext cx="0" cy="1293308"/>
          </a:xfrm>
          <a:custGeom>
            <a:avLst/>
            <a:gdLst/>
            <a:ahLst/>
            <a:cxnLst/>
            <a:rect l="l" t="t" r="r" b="b"/>
            <a:pathLst>
              <a:path h="687069">
                <a:moveTo>
                  <a:pt x="0" y="68668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85" name="object 285"/>
          <p:cNvSpPr/>
          <p:nvPr/>
        </p:nvSpPr>
        <p:spPr>
          <a:xfrm>
            <a:off x="6726163" y="55934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86" name="object 286"/>
          <p:cNvSpPr/>
          <p:nvPr/>
        </p:nvSpPr>
        <p:spPr>
          <a:xfrm>
            <a:off x="6807106" y="5128089"/>
            <a:ext cx="0" cy="466165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247205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87" name="object 287"/>
          <p:cNvSpPr/>
          <p:nvPr/>
        </p:nvSpPr>
        <p:spPr>
          <a:xfrm>
            <a:off x="6888049" y="55934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88" name="object 288"/>
          <p:cNvSpPr/>
          <p:nvPr/>
        </p:nvSpPr>
        <p:spPr>
          <a:xfrm>
            <a:off x="6968992" y="55934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89" name="object 289"/>
          <p:cNvSpPr/>
          <p:nvPr/>
        </p:nvSpPr>
        <p:spPr>
          <a:xfrm>
            <a:off x="7049935" y="55934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90" name="object 290"/>
          <p:cNvSpPr/>
          <p:nvPr/>
        </p:nvSpPr>
        <p:spPr>
          <a:xfrm>
            <a:off x="7130878" y="55934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91" name="object 291"/>
          <p:cNvSpPr/>
          <p:nvPr/>
        </p:nvSpPr>
        <p:spPr>
          <a:xfrm>
            <a:off x="7211821" y="55934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92" name="object 292"/>
          <p:cNvSpPr/>
          <p:nvPr/>
        </p:nvSpPr>
        <p:spPr>
          <a:xfrm>
            <a:off x="7292764" y="55934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93" name="object 293"/>
          <p:cNvSpPr/>
          <p:nvPr/>
        </p:nvSpPr>
        <p:spPr>
          <a:xfrm>
            <a:off x="7373707" y="55934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94" name="object 294"/>
          <p:cNvSpPr/>
          <p:nvPr/>
        </p:nvSpPr>
        <p:spPr>
          <a:xfrm>
            <a:off x="7454650" y="55934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95" name="object 295"/>
          <p:cNvSpPr/>
          <p:nvPr/>
        </p:nvSpPr>
        <p:spPr>
          <a:xfrm>
            <a:off x="7535595" y="55934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96" name="object 296"/>
          <p:cNvSpPr/>
          <p:nvPr/>
        </p:nvSpPr>
        <p:spPr>
          <a:xfrm>
            <a:off x="7616536" y="55934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97" name="object 297"/>
          <p:cNvSpPr/>
          <p:nvPr/>
        </p:nvSpPr>
        <p:spPr>
          <a:xfrm>
            <a:off x="7697481" y="55934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98" name="object 298"/>
          <p:cNvSpPr/>
          <p:nvPr/>
        </p:nvSpPr>
        <p:spPr>
          <a:xfrm>
            <a:off x="7778424" y="55934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299" name="object 299"/>
          <p:cNvSpPr/>
          <p:nvPr/>
        </p:nvSpPr>
        <p:spPr>
          <a:xfrm>
            <a:off x="7859368" y="55934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00" name="object 300"/>
          <p:cNvSpPr/>
          <p:nvPr/>
        </p:nvSpPr>
        <p:spPr>
          <a:xfrm>
            <a:off x="7940311" y="55934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01" name="object 301"/>
          <p:cNvSpPr/>
          <p:nvPr/>
        </p:nvSpPr>
        <p:spPr>
          <a:xfrm>
            <a:off x="8021254" y="55934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02" name="object 302"/>
          <p:cNvSpPr/>
          <p:nvPr/>
        </p:nvSpPr>
        <p:spPr>
          <a:xfrm>
            <a:off x="8102197" y="55934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03" name="object 303"/>
          <p:cNvSpPr/>
          <p:nvPr/>
        </p:nvSpPr>
        <p:spPr>
          <a:xfrm>
            <a:off x="8183140" y="55934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04" name="object 304"/>
          <p:cNvSpPr/>
          <p:nvPr/>
        </p:nvSpPr>
        <p:spPr>
          <a:xfrm>
            <a:off x="8264083" y="55934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05" name="object 305"/>
          <p:cNvSpPr/>
          <p:nvPr/>
        </p:nvSpPr>
        <p:spPr>
          <a:xfrm>
            <a:off x="6645219" y="5645120"/>
            <a:ext cx="1619624" cy="0"/>
          </a:xfrm>
          <a:custGeom>
            <a:avLst/>
            <a:gdLst/>
            <a:ahLst/>
            <a:cxnLst/>
            <a:rect l="l" t="t" r="r" b="b"/>
            <a:pathLst>
              <a:path w="860425">
                <a:moveTo>
                  <a:pt x="0" y="0"/>
                </a:moveTo>
                <a:lnTo>
                  <a:pt x="860021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06" name="object 306"/>
          <p:cNvSpPr/>
          <p:nvPr/>
        </p:nvSpPr>
        <p:spPr>
          <a:xfrm>
            <a:off x="6645218" y="5645120"/>
            <a:ext cx="0" cy="59765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201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07" name="object 307"/>
          <p:cNvSpPr/>
          <p:nvPr/>
        </p:nvSpPr>
        <p:spPr>
          <a:xfrm>
            <a:off x="7049935" y="5645120"/>
            <a:ext cx="0" cy="59765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201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08" name="object 308"/>
          <p:cNvSpPr/>
          <p:nvPr/>
        </p:nvSpPr>
        <p:spPr>
          <a:xfrm>
            <a:off x="7454650" y="5645120"/>
            <a:ext cx="0" cy="59765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201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09" name="object 309"/>
          <p:cNvSpPr/>
          <p:nvPr/>
        </p:nvSpPr>
        <p:spPr>
          <a:xfrm>
            <a:off x="7859368" y="5645120"/>
            <a:ext cx="0" cy="59765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201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10" name="object 310"/>
          <p:cNvSpPr/>
          <p:nvPr/>
        </p:nvSpPr>
        <p:spPr>
          <a:xfrm>
            <a:off x="8264083" y="5645120"/>
            <a:ext cx="0" cy="59765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201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11" name="object 311"/>
          <p:cNvSpPr txBox="1"/>
          <p:nvPr/>
        </p:nvSpPr>
        <p:spPr>
          <a:xfrm>
            <a:off x="6612556" y="5715186"/>
            <a:ext cx="89647" cy="166508"/>
          </a:xfrm>
          <a:prstGeom prst="rect">
            <a:avLst/>
          </a:prstGeom>
        </p:spPr>
        <p:txBody>
          <a:bodyPr vert="horz" wrap="square" lIns="0" tIns="21515" rIns="0" bIns="0" rtlCol="0">
            <a:spAutoFit/>
          </a:bodyPr>
          <a:lstStyle/>
          <a:p>
            <a:pPr>
              <a:spcBef>
                <a:spcPts val="169"/>
              </a:spcBef>
            </a:pPr>
            <a:r>
              <a:rPr sz="941" b="1" spc="-9" dirty="0">
                <a:latin typeface="Arial"/>
                <a:cs typeface="Arial"/>
              </a:rPr>
              <a:t>0</a:t>
            </a:r>
            <a:endParaRPr sz="941">
              <a:latin typeface="Arial"/>
              <a:cs typeface="Arial"/>
            </a:endParaRPr>
          </a:p>
        </p:txBody>
      </p:sp>
      <p:sp>
        <p:nvSpPr>
          <p:cNvPr id="312" name="object 312"/>
          <p:cNvSpPr/>
          <p:nvPr/>
        </p:nvSpPr>
        <p:spPr>
          <a:xfrm>
            <a:off x="6580463" y="4300842"/>
            <a:ext cx="0" cy="1293308"/>
          </a:xfrm>
          <a:custGeom>
            <a:avLst/>
            <a:gdLst/>
            <a:ahLst/>
            <a:cxnLst/>
            <a:rect l="l" t="t" r="r" b="b"/>
            <a:pathLst>
              <a:path h="687069">
                <a:moveTo>
                  <a:pt x="0" y="68668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13" name="object 313"/>
          <p:cNvSpPr/>
          <p:nvPr/>
        </p:nvSpPr>
        <p:spPr>
          <a:xfrm>
            <a:off x="6521732" y="5593418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14" name="object 314"/>
          <p:cNvSpPr/>
          <p:nvPr/>
        </p:nvSpPr>
        <p:spPr>
          <a:xfrm>
            <a:off x="6521732" y="5334903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15" name="object 315"/>
          <p:cNvSpPr/>
          <p:nvPr/>
        </p:nvSpPr>
        <p:spPr>
          <a:xfrm>
            <a:off x="6521732" y="5076386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16" name="object 316"/>
          <p:cNvSpPr/>
          <p:nvPr/>
        </p:nvSpPr>
        <p:spPr>
          <a:xfrm>
            <a:off x="6521732" y="4817872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17" name="object 317"/>
          <p:cNvSpPr/>
          <p:nvPr/>
        </p:nvSpPr>
        <p:spPr>
          <a:xfrm>
            <a:off x="6521732" y="4559357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18" name="object 318"/>
          <p:cNvSpPr/>
          <p:nvPr/>
        </p:nvSpPr>
        <p:spPr>
          <a:xfrm>
            <a:off x="6521732" y="4300842"/>
            <a:ext cx="59765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201" y="0"/>
                </a:moveTo>
                <a:lnTo>
                  <a:pt x="0" y="0"/>
                </a:lnTo>
              </a:path>
            </a:pathLst>
          </a:custGeom>
          <a:ln w="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19" name="object 319"/>
          <p:cNvSpPr txBox="1"/>
          <p:nvPr/>
        </p:nvSpPr>
        <p:spPr>
          <a:xfrm>
            <a:off x="6309265" y="5487921"/>
            <a:ext cx="144783" cy="211567"/>
          </a:xfrm>
          <a:prstGeom prst="rect">
            <a:avLst/>
          </a:prstGeom>
        </p:spPr>
        <p:txBody>
          <a:bodyPr vert="vert270" wrap="square" lIns="0" tIns="10758" rIns="0" bIns="0" rtlCol="0">
            <a:spAutoFit/>
          </a:bodyPr>
          <a:lstStyle/>
          <a:p>
            <a:pPr marL="23906">
              <a:spcBef>
                <a:spcPts val="85"/>
              </a:spcBef>
            </a:pPr>
            <a:r>
              <a:rPr sz="941" b="1" spc="-9" dirty="0">
                <a:latin typeface="Arial"/>
                <a:cs typeface="Arial"/>
              </a:rPr>
              <a:t>0.0</a:t>
            </a:r>
            <a:endParaRPr sz="941">
              <a:latin typeface="Arial"/>
              <a:cs typeface="Arial"/>
            </a:endParaRPr>
          </a:p>
        </p:txBody>
      </p:sp>
      <p:sp>
        <p:nvSpPr>
          <p:cNvPr id="320" name="object 320"/>
          <p:cNvSpPr txBox="1"/>
          <p:nvPr/>
        </p:nvSpPr>
        <p:spPr>
          <a:xfrm>
            <a:off x="6309265" y="4453861"/>
            <a:ext cx="144783" cy="211567"/>
          </a:xfrm>
          <a:prstGeom prst="rect">
            <a:avLst/>
          </a:prstGeom>
        </p:spPr>
        <p:txBody>
          <a:bodyPr vert="vert270" wrap="square" lIns="0" tIns="10758" rIns="0" bIns="0" rtlCol="0">
            <a:spAutoFit/>
          </a:bodyPr>
          <a:lstStyle/>
          <a:p>
            <a:pPr marL="23906">
              <a:spcBef>
                <a:spcPts val="85"/>
              </a:spcBef>
            </a:pPr>
            <a:r>
              <a:rPr sz="941" b="1" spc="-9" dirty="0">
                <a:latin typeface="Arial"/>
                <a:cs typeface="Arial"/>
              </a:rPr>
              <a:t>0.8</a:t>
            </a:r>
            <a:endParaRPr sz="941">
              <a:latin typeface="Arial"/>
              <a:cs typeface="Arial"/>
            </a:endParaRPr>
          </a:p>
        </p:txBody>
      </p:sp>
      <p:sp>
        <p:nvSpPr>
          <p:cNvPr id="321" name="object 321"/>
          <p:cNvSpPr/>
          <p:nvPr/>
        </p:nvSpPr>
        <p:spPr>
          <a:xfrm>
            <a:off x="6580464" y="4249139"/>
            <a:ext cx="1748715" cy="1396104"/>
          </a:xfrm>
          <a:custGeom>
            <a:avLst/>
            <a:gdLst/>
            <a:ahLst/>
            <a:cxnLst/>
            <a:rect l="l" t="t" r="r" b="b"/>
            <a:pathLst>
              <a:path w="929004" h="741680">
                <a:moveTo>
                  <a:pt x="0" y="741615"/>
                </a:moveTo>
                <a:lnTo>
                  <a:pt x="928823" y="741615"/>
                </a:lnTo>
                <a:lnTo>
                  <a:pt x="928823" y="0"/>
                </a:lnTo>
                <a:lnTo>
                  <a:pt x="0" y="0"/>
                </a:lnTo>
                <a:lnTo>
                  <a:pt x="0" y="741615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22" name="object 322"/>
          <p:cNvSpPr txBox="1"/>
          <p:nvPr/>
        </p:nvSpPr>
        <p:spPr>
          <a:xfrm>
            <a:off x="7017271" y="5715186"/>
            <a:ext cx="1336339" cy="401060"/>
          </a:xfrm>
          <a:prstGeom prst="rect">
            <a:avLst/>
          </a:prstGeom>
        </p:spPr>
        <p:txBody>
          <a:bodyPr vert="horz" wrap="square" lIns="0" tIns="21515" rIns="0" bIns="0" rtlCol="0">
            <a:spAutoFit/>
          </a:bodyPr>
          <a:lstStyle/>
          <a:p>
            <a:pPr>
              <a:spcBef>
                <a:spcPts val="169"/>
              </a:spcBef>
              <a:tabLst>
                <a:tab pos="371746" algn="l"/>
                <a:tab pos="775765" algn="l"/>
                <a:tab pos="1180980" algn="l"/>
              </a:tabLst>
            </a:pPr>
            <a:r>
              <a:rPr sz="941" b="1" i="1" spc="-9" dirty="0">
                <a:latin typeface="Arial"/>
                <a:cs typeface="Arial"/>
              </a:rPr>
              <a:t>5	</a:t>
            </a:r>
            <a:r>
              <a:rPr sz="941" b="1" spc="-19" dirty="0">
                <a:latin typeface="Arial"/>
                <a:cs typeface="Arial"/>
              </a:rPr>
              <a:t>1</a:t>
            </a:r>
            <a:r>
              <a:rPr sz="941" b="1" spc="-9" dirty="0">
                <a:latin typeface="Arial"/>
                <a:cs typeface="Arial"/>
              </a:rPr>
              <a:t>0</a:t>
            </a:r>
            <a:r>
              <a:rPr sz="941" b="1" dirty="0">
                <a:latin typeface="Arial"/>
                <a:cs typeface="Arial"/>
              </a:rPr>
              <a:t>	</a:t>
            </a:r>
            <a:r>
              <a:rPr sz="941" b="1" spc="-19" dirty="0">
                <a:latin typeface="Arial"/>
                <a:cs typeface="Arial"/>
              </a:rPr>
              <a:t>1</a:t>
            </a:r>
            <a:r>
              <a:rPr sz="941" b="1" spc="-9" dirty="0">
                <a:latin typeface="Arial"/>
                <a:cs typeface="Arial"/>
              </a:rPr>
              <a:t>5</a:t>
            </a:r>
            <a:r>
              <a:rPr sz="941" b="1" dirty="0">
                <a:latin typeface="Arial"/>
                <a:cs typeface="Arial"/>
              </a:rPr>
              <a:t>	</a:t>
            </a:r>
            <a:r>
              <a:rPr sz="941" b="1" spc="-19" dirty="0">
                <a:latin typeface="Arial"/>
                <a:cs typeface="Arial"/>
              </a:rPr>
              <a:t>20</a:t>
            </a:r>
            <a:endParaRPr sz="941">
              <a:latin typeface="Arial"/>
              <a:cs typeface="Arial"/>
            </a:endParaRPr>
          </a:p>
          <a:p>
            <a:pPr marL="300026">
              <a:spcBef>
                <a:spcPts val="723"/>
              </a:spcBef>
            </a:pPr>
            <a:r>
              <a:rPr sz="941" b="1" spc="-9" dirty="0">
                <a:latin typeface="Arial"/>
                <a:cs typeface="Arial"/>
              </a:rPr>
              <a:t>Lags</a:t>
            </a:r>
            <a:endParaRPr sz="941">
              <a:latin typeface="Arial"/>
              <a:cs typeface="Arial"/>
            </a:endParaRPr>
          </a:p>
        </p:txBody>
      </p:sp>
      <p:sp>
        <p:nvSpPr>
          <p:cNvPr id="323" name="object 323"/>
          <p:cNvSpPr txBox="1"/>
          <p:nvPr/>
        </p:nvSpPr>
        <p:spPr>
          <a:xfrm>
            <a:off x="6074336" y="4763343"/>
            <a:ext cx="379335" cy="419548"/>
          </a:xfrm>
          <a:prstGeom prst="rect">
            <a:avLst/>
          </a:prstGeom>
        </p:spPr>
        <p:txBody>
          <a:bodyPr vert="vert270" wrap="square" lIns="0" tIns="10758" rIns="0" bIns="0" rtlCol="0">
            <a:spAutoFit/>
          </a:bodyPr>
          <a:lstStyle/>
          <a:p>
            <a:pPr marL="74110">
              <a:spcBef>
                <a:spcPts val="85"/>
              </a:spcBef>
            </a:pPr>
            <a:r>
              <a:rPr sz="941" b="1" dirty="0">
                <a:latin typeface="Arial"/>
                <a:cs typeface="Arial"/>
              </a:rPr>
              <a:t>PACF</a:t>
            </a:r>
            <a:endParaRPr sz="941">
              <a:latin typeface="Arial"/>
              <a:cs typeface="Arial"/>
            </a:endParaRPr>
          </a:p>
          <a:p>
            <a:pPr marL="23906">
              <a:spcBef>
                <a:spcPts val="715"/>
              </a:spcBef>
            </a:pPr>
            <a:r>
              <a:rPr sz="941" b="1" spc="-19" dirty="0">
                <a:latin typeface="Arial"/>
                <a:cs typeface="Arial"/>
              </a:rPr>
              <a:t>0.4</a:t>
            </a:r>
            <a:endParaRPr sz="941">
              <a:latin typeface="Arial"/>
              <a:cs typeface="Arial"/>
            </a:endParaRPr>
          </a:p>
        </p:txBody>
      </p:sp>
      <p:sp>
        <p:nvSpPr>
          <p:cNvPr id="324" name="object 324"/>
          <p:cNvSpPr/>
          <p:nvPr/>
        </p:nvSpPr>
        <p:spPr>
          <a:xfrm>
            <a:off x="6623195" y="4278817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25" name="object 325"/>
          <p:cNvSpPr/>
          <p:nvPr/>
        </p:nvSpPr>
        <p:spPr>
          <a:xfrm>
            <a:off x="6623195" y="4278817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26" name="object 326"/>
          <p:cNvSpPr/>
          <p:nvPr/>
        </p:nvSpPr>
        <p:spPr>
          <a:xfrm>
            <a:off x="6704138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27" name="object 327"/>
          <p:cNvSpPr/>
          <p:nvPr/>
        </p:nvSpPr>
        <p:spPr>
          <a:xfrm>
            <a:off x="6704138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28" name="object 328"/>
          <p:cNvSpPr/>
          <p:nvPr/>
        </p:nvSpPr>
        <p:spPr>
          <a:xfrm>
            <a:off x="6785081" y="5106066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29" name="object 329"/>
          <p:cNvSpPr/>
          <p:nvPr/>
        </p:nvSpPr>
        <p:spPr>
          <a:xfrm>
            <a:off x="6785081" y="5106066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30" name="object 330"/>
          <p:cNvSpPr/>
          <p:nvPr/>
        </p:nvSpPr>
        <p:spPr>
          <a:xfrm>
            <a:off x="6866024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31" name="object 331"/>
          <p:cNvSpPr/>
          <p:nvPr/>
        </p:nvSpPr>
        <p:spPr>
          <a:xfrm>
            <a:off x="6866024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32" name="object 332"/>
          <p:cNvSpPr/>
          <p:nvPr/>
        </p:nvSpPr>
        <p:spPr>
          <a:xfrm>
            <a:off x="6946967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33" name="object 333"/>
          <p:cNvSpPr/>
          <p:nvPr/>
        </p:nvSpPr>
        <p:spPr>
          <a:xfrm>
            <a:off x="6946967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34" name="object 334"/>
          <p:cNvSpPr/>
          <p:nvPr/>
        </p:nvSpPr>
        <p:spPr>
          <a:xfrm>
            <a:off x="7027911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35" name="object 335"/>
          <p:cNvSpPr/>
          <p:nvPr/>
        </p:nvSpPr>
        <p:spPr>
          <a:xfrm>
            <a:off x="7027911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36" name="object 336"/>
          <p:cNvSpPr/>
          <p:nvPr/>
        </p:nvSpPr>
        <p:spPr>
          <a:xfrm>
            <a:off x="7108855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37" name="object 337"/>
          <p:cNvSpPr/>
          <p:nvPr/>
        </p:nvSpPr>
        <p:spPr>
          <a:xfrm>
            <a:off x="7108854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38" name="object 338"/>
          <p:cNvSpPr/>
          <p:nvPr/>
        </p:nvSpPr>
        <p:spPr>
          <a:xfrm>
            <a:off x="7189799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39" name="object 339"/>
          <p:cNvSpPr/>
          <p:nvPr/>
        </p:nvSpPr>
        <p:spPr>
          <a:xfrm>
            <a:off x="7189799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40" name="object 340"/>
          <p:cNvSpPr/>
          <p:nvPr/>
        </p:nvSpPr>
        <p:spPr>
          <a:xfrm>
            <a:off x="7270742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41" name="object 341"/>
          <p:cNvSpPr/>
          <p:nvPr/>
        </p:nvSpPr>
        <p:spPr>
          <a:xfrm>
            <a:off x="7270742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42" name="object 342"/>
          <p:cNvSpPr/>
          <p:nvPr/>
        </p:nvSpPr>
        <p:spPr>
          <a:xfrm>
            <a:off x="7351685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43" name="object 343"/>
          <p:cNvSpPr/>
          <p:nvPr/>
        </p:nvSpPr>
        <p:spPr>
          <a:xfrm>
            <a:off x="7351685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44" name="object 344"/>
          <p:cNvSpPr/>
          <p:nvPr/>
        </p:nvSpPr>
        <p:spPr>
          <a:xfrm>
            <a:off x="7432628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45" name="object 345"/>
          <p:cNvSpPr/>
          <p:nvPr/>
        </p:nvSpPr>
        <p:spPr>
          <a:xfrm>
            <a:off x="7432628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46" name="object 346"/>
          <p:cNvSpPr/>
          <p:nvPr/>
        </p:nvSpPr>
        <p:spPr>
          <a:xfrm>
            <a:off x="7513571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47" name="object 347"/>
          <p:cNvSpPr/>
          <p:nvPr/>
        </p:nvSpPr>
        <p:spPr>
          <a:xfrm>
            <a:off x="7513571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48" name="object 348"/>
          <p:cNvSpPr/>
          <p:nvPr/>
        </p:nvSpPr>
        <p:spPr>
          <a:xfrm>
            <a:off x="7594514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49" name="object 349"/>
          <p:cNvSpPr/>
          <p:nvPr/>
        </p:nvSpPr>
        <p:spPr>
          <a:xfrm>
            <a:off x="7594514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50" name="object 350"/>
          <p:cNvSpPr/>
          <p:nvPr/>
        </p:nvSpPr>
        <p:spPr>
          <a:xfrm>
            <a:off x="7675457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51" name="object 351"/>
          <p:cNvSpPr/>
          <p:nvPr/>
        </p:nvSpPr>
        <p:spPr>
          <a:xfrm>
            <a:off x="7675457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52" name="object 352"/>
          <p:cNvSpPr/>
          <p:nvPr/>
        </p:nvSpPr>
        <p:spPr>
          <a:xfrm>
            <a:off x="7756400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53" name="object 353"/>
          <p:cNvSpPr/>
          <p:nvPr/>
        </p:nvSpPr>
        <p:spPr>
          <a:xfrm>
            <a:off x="7756400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54" name="object 354"/>
          <p:cNvSpPr/>
          <p:nvPr/>
        </p:nvSpPr>
        <p:spPr>
          <a:xfrm>
            <a:off x="7837343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55" name="object 355"/>
          <p:cNvSpPr/>
          <p:nvPr/>
        </p:nvSpPr>
        <p:spPr>
          <a:xfrm>
            <a:off x="7837343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56" name="object 356"/>
          <p:cNvSpPr/>
          <p:nvPr/>
        </p:nvSpPr>
        <p:spPr>
          <a:xfrm>
            <a:off x="7918288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57" name="object 357"/>
          <p:cNvSpPr/>
          <p:nvPr/>
        </p:nvSpPr>
        <p:spPr>
          <a:xfrm>
            <a:off x="7918286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58" name="object 358"/>
          <p:cNvSpPr/>
          <p:nvPr/>
        </p:nvSpPr>
        <p:spPr>
          <a:xfrm>
            <a:off x="7999229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59" name="object 359"/>
          <p:cNvSpPr/>
          <p:nvPr/>
        </p:nvSpPr>
        <p:spPr>
          <a:xfrm>
            <a:off x="7999229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60" name="object 360"/>
          <p:cNvSpPr/>
          <p:nvPr/>
        </p:nvSpPr>
        <p:spPr>
          <a:xfrm>
            <a:off x="8080174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61" name="object 361"/>
          <p:cNvSpPr/>
          <p:nvPr/>
        </p:nvSpPr>
        <p:spPr>
          <a:xfrm>
            <a:off x="8080172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62" name="object 362"/>
          <p:cNvSpPr/>
          <p:nvPr/>
        </p:nvSpPr>
        <p:spPr>
          <a:xfrm>
            <a:off x="8161117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63" name="object 363"/>
          <p:cNvSpPr/>
          <p:nvPr/>
        </p:nvSpPr>
        <p:spPr>
          <a:xfrm>
            <a:off x="8161117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64" name="object 364"/>
          <p:cNvSpPr/>
          <p:nvPr/>
        </p:nvSpPr>
        <p:spPr>
          <a:xfrm>
            <a:off x="8242060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18162" y="23401"/>
                </a:moveTo>
                <a:lnTo>
                  <a:pt x="5238" y="23401"/>
                </a:lnTo>
                <a:lnTo>
                  <a:pt x="0" y="18162"/>
                </a:lnTo>
                <a:lnTo>
                  <a:pt x="0" y="5238"/>
                </a:lnTo>
                <a:lnTo>
                  <a:pt x="5238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8162"/>
                </a:lnTo>
                <a:lnTo>
                  <a:pt x="18162" y="23401"/>
                </a:lnTo>
                <a:close/>
              </a:path>
            </a:pathLst>
          </a:custGeom>
          <a:solidFill>
            <a:srgbClr val="FF2800"/>
          </a:solidFill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65" name="object 365"/>
          <p:cNvSpPr/>
          <p:nvPr/>
        </p:nvSpPr>
        <p:spPr>
          <a:xfrm>
            <a:off x="8242060" y="5571393"/>
            <a:ext cx="44226" cy="44226"/>
          </a:xfrm>
          <a:custGeom>
            <a:avLst/>
            <a:gdLst/>
            <a:ahLst/>
            <a:cxnLst/>
            <a:rect l="l" t="t" r="r" b="b"/>
            <a:pathLst>
              <a:path w="23495" h="23494">
                <a:moveTo>
                  <a:pt x="23401" y="11700"/>
                </a:moveTo>
                <a:lnTo>
                  <a:pt x="23401" y="18162"/>
                </a:lnTo>
                <a:lnTo>
                  <a:pt x="18162" y="23401"/>
                </a:lnTo>
                <a:lnTo>
                  <a:pt x="11700" y="23401"/>
                </a:lnTo>
                <a:lnTo>
                  <a:pt x="5238" y="23401"/>
                </a:lnTo>
                <a:lnTo>
                  <a:pt x="0" y="18162"/>
                </a:lnTo>
                <a:lnTo>
                  <a:pt x="0" y="11700"/>
                </a:lnTo>
                <a:lnTo>
                  <a:pt x="0" y="5238"/>
                </a:lnTo>
                <a:lnTo>
                  <a:pt x="5238" y="0"/>
                </a:lnTo>
                <a:lnTo>
                  <a:pt x="11700" y="0"/>
                </a:lnTo>
                <a:lnTo>
                  <a:pt x="18162" y="0"/>
                </a:lnTo>
                <a:lnTo>
                  <a:pt x="23401" y="5238"/>
                </a:lnTo>
                <a:lnTo>
                  <a:pt x="23401" y="11700"/>
                </a:lnTo>
                <a:close/>
              </a:path>
            </a:pathLst>
          </a:custGeom>
          <a:ln w="7831">
            <a:solidFill>
              <a:srgbClr val="FF2800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66" name="object 366"/>
          <p:cNvSpPr/>
          <p:nvPr/>
        </p:nvSpPr>
        <p:spPr>
          <a:xfrm>
            <a:off x="6871861" y="4249139"/>
            <a:ext cx="0" cy="1396104"/>
          </a:xfrm>
          <a:custGeom>
            <a:avLst/>
            <a:gdLst/>
            <a:ahLst/>
            <a:cxnLst/>
            <a:rect l="l" t="t" r="r" b="b"/>
            <a:pathLst>
              <a:path h="741680">
                <a:moveTo>
                  <a:pt x="0" y="741615"/>
                </a:moveTo>
                <a:lnTo>
                  <a:pt x="0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67" name="object 367"/>
          <p:cNvSpPr/>
          <p:nvPr/>
        </p:nvSpPr>
        <p:spPr>
          <a:xfrm>
            <a:off x="7163255" y="4249139"/>
            <a:ext cx="0" cy="1396104"/>
          </a:xfrm>
          <a:custGeom>
            <a:avLst/>
            <a:gdLst/>
            <a:ahLst/>
            <a:cxnLst/>
            <a:rect l="l" t="t" r="r" b="b"/>
            <a:pathLst>
              <a:path h="741680">
                <a:moveTo>
                  <a:pt x="0" y="741615"/>
                </a:moveTo>
                <a:lnTo>
                  <a:pt x="0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68" name="object 368"/>
          <p:cNvSpPr/>
          <p:nvPr/>
        </p:nvSpPr>
        <p:spPr>
          <a:xfrm>
            <a:off x="7454650" y="4249139"/>
            <a:ext cx="0" cy="1396104"/>
          </a:xfrm>
          <a:custGeom>
            <a:avLst/>
            <a:gdLst/>
            <a:ahLst/>
            <a:cxnLst/>
            <a:rect l="l" t="t" r="r" b="b"/>
            <a:pathLst>
              <a:path h="741680">
                <a:moveTo>
                  <a:pt x="0" y="741615"/>
                </a:moveTo>
                <a:lnTo>
                  <a:pt x="0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69" name="object 369"/>
          <p:cNvSpPr/>
          <p:nvPr/>
        </p:nvSpPr>
        <p:spPr>
          <a:xfrm>
            <a:off x="7746046" y="4249139"/>
            <a:ext cx="0" cy="1396104"/>
          </a:xfrm>
          <a:custGeom>
            <a:avLst/>
            <a:gdLst/>
            <a:ahLst/>
            <a:cxnLst/>
            <a:rect l="l" t="t" r="r" b="b"/>
            <a:pathLst>
              <a:path h="741680">
                <a:moveTo>
                  <a:pt x="0" y="741615"/>
                </a:moveTo>
                <a:lnTo>
                  <a:pt x="0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70" name="object 370"/>
          <p:cNvSpPr/>
          <p:nvPr/>
        </p:nvSpPr>
        <p:spPr>
          <a:xfrm>
            <a:off x="8037442" y="4249139"/>
            <a:ext cx="0" cy="1396104"/>
          </a:xfrm>
          <a:custGeom>
            <a:avLst/>
            <a:gdLst/>
            <a:ahLst/>
            <a:cxnLst/>
            <a:rect l="l" t="t" r="r" b="b"/>
            <a:pathLst>
              <a:path h="741680">
                <a:moveTo>
                  <a:pt x="0" y="741615"/>
                </a:moveTo>
                <a:lnTo>
                  <a:pt x="0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71" name="object 371"/>
          <p:cNvSpPr/>
          <p:nvPr/>
        </p:nvSpPr>
        <p:spPr>
          <a:xfrm>
            <a:off x="6580464" y="5412456"/>
            <a:ext cx="1748715" cy="0"/>
          </a:xfrm>
          <a:custGeom>
            <a:avLst/>
            <a:gdLst/>
            <a:ahLst/>
            <a:cxnLst/>
            <a:rect l="l" t="t" r="r" b="b"/>
            <a:pathLst>
              <a:path w="929004">
                <a:moveTo>
                  <a:pt x="0" y="0"/>
                </a:moveTo>
                <a:lnTo>
                  <a:pt x="928823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72" name="object 372"/>
          <p:cNvSpPr/>
          <p:nvPr/>
        </p:nvSpPr>
        <p:spPr>
          <a:xfrm>
            <a:off x="6580464" y="5179793"/>
            <a:ext cx="1748715" cy="0"/>
          </a:xfrm>
          <a:custGeom>
            <a:avLst/>
            <a:gdLst/>
            <a:ahLst/>
            <a:cxnLst/>
            <a:rect l="l" t="t" r="r" b="b"/>
            <a:pathLst>
              <a:path w="929004">
                <a:moveTo>
                  <a:pt x="0" y="0"/>
                </a:moveTo>
                <a:lnTo>
                  <a:pt x="928823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73" name="object 373"/>
          <p:cNvSpPr/>
          <p:nvPr/>
        </p:nvSpPr>
        <p:spPr>
          <a:xfrm>
            <a:off x="6580464" y="4947129"/>
            <a:ext cx="1748715" cy="0"/>
          </a:xfrm>
          <a:custGeom>
            <a:avLst/>
            <a:gdLst/>
            <a:ahLst/>
            <a:cxnLst/>
            <a:rect l="l" t="t" r="r" b="b"/>
            <a:pathLst>
              <a:path w="929004">
                <a:moveTo>
                  <a:pt x="0" y="0"/>
                </a:moveTo>
                <a:lnTo>
                  <a:pt x="928823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74" name="object 374"/>
          <p:cNvSpPr/>
          <p:nvPr/>
        </p:nvSpPr>
        <p:spPr>
          <a:xfrm>
            <a:off x="6580464" y="4714466"/>
            <a:ext cx="1748715" cy="0"/>
          </a:xfrm>
          <a:custGeom>
            <a:avLst/>
            <a:gdLst/>
            <a:ahLst/>
            <a:cxnLst/>
            <a:rect l="l" t="t" r="r" b="b"/>
            <a:pathLst>
              <a:path w="929004">
                <a:moveTo>
                  <a:pt x="0" y="0"/>
                </a:moveTo>
                <a:lnTo>
                  <a:pt x="928823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75" name="object 375"/>
          <p:cNvSpPr/>
          <p:nvPr/>
        </p:nvSpPr>
        <p:spPr>
          <a:xfrm>
            <a:off x="6580464" y="4481802"/>
            <a:ext cx="1748715" cy="0"/>
          </a:xfrm>
          <a:custGeom>
            <a:avLst/>
            <a:gdLst/>
            <a:ahLst/>
            <a:cxnLst/>
            <a:rect l="l" t="t" r="r" b="b"/>
            <a:pathLst>
              <a:path w="929004">
                <a:moveTo>
                  <a:pt x="0" y="0"/>
                </a:moveTo>
                <a:lnTo>
                  <a:pt x="928823" y="0"/>
                </a:lnTo>
              </a:path>
            </a:pathLst>
          </a:custGeom>
          <a:ln w="7831">
            <a:solidFill>
              <a:srgbClr val="DBDBDB"/>
            </a:solidFill>
            <a:prstDash val="dot"/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376" name="object 376"/>
          <p:cNvSpPr txBox="1"/>
          <p:nvPr/>
        </p:nvSpPr>
        <p:spPr>
          <a:xfrm>
            <a:off x="7056462" y="3909010"/>
            <a:ext cx="821167" cy="166508"/>
          </a:xfrm>
          <a:prstGeom prst="rect">
            <a:avLst/>
          </a:prstGeom>
        </p:spPr>
        <p:txBody>
          <a:bodyPr vert="horz" wrap="square" lIns="0" tIns="21515" rIns="0" bIns="0" rtlCol="0">
            <a:spAutoFit/>
          </a:bodyPr>
          <a:lstStyle/>
          <a:p>
            <a:pPr>
              <a:spcBef>
                <a:spcPts val="169"/>
              </a:spcBef>
            </a:pPr>
            <a:r>
              <a:rPr sz="941" b="1" spc="-19" dirty="0">
                <a:latin typeface="Arial"/>
                <a:cs typeface="Arial"/>
              </a:rPr>
              <a:t>AR(2)</a:t>
            </a:r>
            <a:r>
              <a:rPr sz="941" b="1" spc="-104" dirty="0">
                <a:latin typeface="Arial"/>
                <a:cs typeface="Arial"/>
              </a:rPr>
              <a:t> </a:t>
            </a:r>
            <a:r>
              <a:rPr sz="941" b="1" spc="-9" dirty="0">
                <a:latin typeface="Arial"/>
                <a:cs typeface="Arial"/>
              </a:rPr>
              <a:t>process</a:t>
            </a:r>
            <a:endParaRPr sz="941">
              <a:latin typeface="Arial"/>
              <a:cs typeface="Arial"/>
            </a:endParaRPr>
          </a:p>
        </p:txBody>
      </p:sp>
      <p:grpSp>
        <p:nvGrpSpPr>
          <p:cNvPr id="381" name="Group 380"/>
          <p:cNvGrpSpPr/>
          <p:nvPr/>
        </p:nvGrpSpPr>
        <p:grpSpPr>
          <a:xfrm>
            <a:off x="246888" y="164592"/>
            <a:ext cx="11637264" cy="6551676"/>
            <a:chOff x="246888" y="164592"/>
            <a:chExt cx="11637264" cy="6551676"/>
          </a:xfrm>
        </p:grpSpPr>
        <p:sp>
          <p:nvSpPr>
            <p:cNvPr id="382" name="Right Triangle 381"/>
            <p:cNvSpPr/>
            <p:nvPr/>
          </p:nvSpPr>
          <p:spPr>
            <a:xfrm rot="16200000">
              <a:off x="8822436" y="3654552"/>
              <a:ext cx="3081528" cy="304190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246888" y="164592"/>
              <a:ext cx="11329416" cy="629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990C43-084B-8EB6-3387-59CD615E0FEC}"/>
                  </a:ext>
                </a:extLst>
              </p14:cNvPr>
              <p14:cNvContentPartPr/>
              <p14:nvPr/>
            </p14:nvContentPartPr>
            <p14:xfrm>
              <a:off x="863640" y="68760"/>
              <a:ext cx="11073240" cy="6154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990C43-084B-8EB6-3387-59CD615E0F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280" y="59400"/>
                <a:ext cx="11091960" cy="6172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-141" dirty="0"/>
              <a:t>Remarks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PACF of a WN process is zero at all lags (like the ACF)</a:t>
            </a:r>
          </a:p>
          <a:p>
            <a:r>
              <a:rPr lang="en-US" dirty="0"/>
              <a:t>PACF of an MA(1) process dies down exponentially (somewhat analogous to the </a:t>
            </a:r>
            <a:r>
              <a:rPr lang="en-US" dirty="0" err="1"/>
              <a:t>behaviour</a:t>
            </a:r>
            <a:r>
              <a:rPr lang="en-US" dirty="0"/>
              <a:t> of ACF for an AR(1) process).</a:t>
            </a:r>
          </a:p>
          <a:p>
            <a:r>
              <a:rPr lang="en-US" dirty="0"/>
              <a:t>The notion of PACF can be extended to handle negative lags as well. For stationary processes, PACF is symmetric like the ACF</a:t>
            </a:r>
          </a:p>
          <a:p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246888" y="164592"/>
            <a:ext cx="11637264" cy="6551676"/>
            <a:chOff x="246888" y="164592"/>
            <a:chExt cx="11637264" cy="6551676"/>
          </a:xfrm>
        </p:grpSpPr>
        <p:sp>
          <p:nvSpPr>
            <p:cNvPr id="5" name="Right Triangle 4"/>
            <p:cNvSpPr/>
            <p:nvPr/>
          </p:nvSpPr>
          <p:spPr>
            <a:xfrm rot="16200000">
              <a:off x="8822436" y="3654552"/>
              <a:ext cx="3081528" cy="304190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46888" y="164592"/>
              <a:ext cx="11329416" cy="629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697911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E86BF08-D38E-A98F-1246-2FD1AD46A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525"/>
            <a:ext cx="12192000" cy="6018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BC666D8-5E35-48A3-0217-5924A134501F}"/>
                  </a:ext>
                </a:extLst>
              </p14:cNvPr>
              <p14:cNvContentPartPr/>
              <p14:nvPr/>
            </p14:nvContentPartPr>
            <p14:xfrm>
              <a:off x="3975120" y="1416240"/>
              <a:ext cx="5043960" cy="158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BC666D8-5E35-48A3-0217-5924A13450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5760" y="1406880"/>
                <a:ext cx="5062680" cy="17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5596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order of an MA(p) process</a:t>
            </a:r>
            <a:br>
              <a:rPr lang="en-US" dirty="0"/>
            </a:br>
            <a:r>
              <a:rPr lang="en-US" sz="3200" dirty="0"/>
              <a:t>Example:</a:t>
            </a:r>
            <a:endParaRPr lang="en-I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0079"/>
              </a:xfrm>
            </p:spPr>
            <p:txBody>
              <a:bodyPr/>
              <a:lstStyle/>
              <a:p>
                <a:r>
                  <a:rPr lang="en-IN" dirty="0"/>
                  <a:t>Consider the MA(1) process: v[k]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N" dirty="0"/>
              </a:p>
              <a:p>
                <a:r>
                  <a:rPr lang="en-US" dirty="0"/>
                  <a:t>Building ACF of this process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𝐴𝐶𝐹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0079"/>
              </a:xfrm>
              <a:blipFill rotWithShape="0">
                <a:blip r:embed="rId2"/>
                <a:stretch>
                  <a:fillRect l="-1043" t="-19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46888" y="164592"/>
            <a:ext cx="11847576" cy="6693408"/>
            <a:chOff x="246888" y="164592"/>
            <a:chExt cx="11847576" cy="6693408"/>
          </a:xfrm>
        </p:grpSpPr>
        <p:sp>
          <p:nvSpPr>
            <p:cNvPr id="6" name="Right Triangle 5"/>
            <p:cNvSpPr/>
            <p:nvPr/>
          </p:nvSpPr>
          <p:spPr>
            <a:xfrm rot="16200000">
              <a:off x="9505950" y="4269486"/>
              <a:ext cx="2665476" cy="25115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6888" y="164592"/>
              <a:ext cx="11649456" cy="6519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59" y="3575306"/>
            <a:ext cx="9392221" cy="267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58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2BFD84-8F89-4D67-A928-BD4B7284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027"/>
            <a:ext cx="12192000" cy="553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64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ARMA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random process that contains both auto-regressive and moving average parts is said to be an ARMA(L</a:t>
            </a:r>
            <a:r>
              <a:rPr lang="en-US" baseline="-25000" dirty="0"/>
              <a:t>AR</a:t>
            </a:r>
            <a:r>
              <a:rPr lang="en-US" dirty="0"/>
              <a:t>, L</a:t>
            </a:r>
            <a:r>
              <a:rPr lang="en-US" baseline="-25000" dirty="0"/>
              <a:t>MA</a:t>
            </a:r>
            <a:r>
              <a:rPr lang="en-US" dirty="0"/>
              <a:t>) process.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703" y="2933319"/>
            <a:ext cx="7134225" cy="28384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6888" y="164592"/>
            <a:ext cx="11637264" cy="6551676"/>
            <a:chOff x="246888" y="164592"/>
            <a:chExt cx="11637264" cy="6551676"/>
          </a:xfrm>
        </p:grpSpPr>
        <p:sp>
          <p:nvSpPr>
            <p:cNvPr id="6" name="Right Triangle 5"/>
            <p:cNvSpPr/>
            <p:nvPr/>
          </p:nvSpPr>
          <p:spPr>
            <a:xfrm rot="16200000">
              <a:off x="8822436" y="3654552"/>
              <a:ext cx="3081528" cy="304190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6888" y="164592"/>
              <a:ext cx="11329416" cy="629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0993C0-9282-8AA3-260B-B525BCDE596F}"/>
                  </a:ext>
                </a:extLst>
              </p14:cNvPr>
              <p14:cNvContentPartPr/>
              <p14:nvPr/>
            </p14:nvContentPartPr>
            <p14:xfrm>
              <a:off x="4572720" y="4020840"/>
              <a:ext cx="316080" cy="954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0993C0-9282-8AA3-260B-B525BCDE59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3360" y="4011480"/>
                <a:ext cx="334800" cy="97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3389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100CE4-FA9C-E694-0B14-6DFFB6DDD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36" y="0"/>
            <a:ext cx="11453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88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C3B3EE-9592-5463-CC5E-35810E231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8" y="0"/>
            <a:ext cx="12063363" cy="66881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425AD21-1200-2243-3587-5371EF1FA37E}"/>
                  </a:ext>
                </a:extLst>
              </p14:cNvPr>
              <p14:cNvContentPartPr/>
              <p14:nvPr/>
            </p14:nvContentPartPr>
            <p14:xfrm>
              <a:off x="783720" y="99000"/>
              <a:ext cx="10209600" cy="6165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425AD21-1200-2243-3587-5371EF1FA3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360" y="89640"/>
                <a:ext cx="10228320" cy="618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2174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07DAC-5ED1-BD1D-1885-5E0362D72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25" y="0"/>
            <a:ext cx="111633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7AB9296-8697-0220-22B9-E12D78BF3BD9}"/>
                  </a:ext>
                </a:extLst>
              </p14:cNvPr>
              <p14:cNvContentPartPr/>
              <p14:nvPr/>
            </p14:nvContentPartPr>
            <p14:xfrm>
              <a:off x="339480" y="173880"/>
              <a:ext cx="11428920" cy="2123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7AB9296-8697-0220-22B9-E12D78BF3B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120" y="164520"/>
                <a:ext cx="11447640" cy="214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2697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1A8B3A-CCDE-1F05-1E84-D2F39F78F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998"/>
            <a:ext cx="12192000" cy="629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2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AAEC5-E8E2-9390-1E09-0257836B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886"/>
            <a:ext cx="12192000" cy="615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2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CD0E87-DCD3-A122-A6B1-048EA0EB4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60" y="0"/>
            <a:ext cx="1190087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6BD0406-9870-F4A9-6B93-B60FDED4B74D}"/>
                  </a:ext>
                </a:extLst>
              </p14:cNvPr>
              <p14:cNvContentPartPr/>
              <p14:nvPr/>
            </p14:nvContentPartPr>
            <p14:xfrm>
              <a:off x="2029320" y="158400"/>
              <a:ext cx="9883800" cy="999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6BD0406-9870-F4A9-6B93-B60FDED4B7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9960" y="149040"/>
                <a:ext cx="9902520" cy="10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0417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24FA87-D153-CC51-93C7-BBE359357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5" y="0"/>
            <a:ext cx="1198426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77C133-92E2-2A02-4E2F-90C2C5729669}"/>
                  </a:ext>
                </a:extLst>
              </p14:cNvPr>
              <p14:cNvContentPartPr/>
              <p14:nvPr/>
            </p14:nvContentPartPr>
            <p14:xfrm>
              <a:off x="4361760" y="2493720"/>
              <a:ext cx="5951520" cy="4233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77C133-92E2-2A02-4E2F-90C2C57296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2400" y="2484360"/>
                <a:ext cx="5970240" cy="425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4798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22174-CF53-5753-57F6-928D2C0FF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241"/>
            <a:ext cx="12192000" cy="610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0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46888" y="164592"/>
            <a:ext cx="11637264" cy="6551676"/>
            <a:chOff x="246888" y="164592"/>
            <a:chExt cx="11637264" cy="6551676"/>
          </a:xfrm>
        </p:grpSpPr>
        <p:sp>
          <p:nvSpPr>
            <p:cNvPr id="6" name="Right Triangle 5"/>
            <p:cNvSpPr/>
            <p:nvPr/>
          </p:nvSpPr>
          <p:spPr>
            <a:xfrm rot="16200000">
              <a:off x="8822436" y="3654552"/>
              <a:ext cx="3081528" cy="304190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6888" y="164592"/>
              <a:ext cx="11329416" cy="629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order of an MA(p) process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317" y="1612328"/>
            <a:ext cx="8424809" cy="404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30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88070E-0A4B-034F-6E37-3AF86C310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14" y="0"/>
            <a:ext cx="11373372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238BECA-7509-041F-251E-DA404EA04B42}"/>
                  </a:ext>
                </a:extLst>
              </p14:cNvPr>
              <p14:cNvContentPartPr/>
              <p14:nvPr/>
            </p14:nvContentPartPr>
            <p14:xfrm>
              <a:off x="6215400" y="2119680"/>
              <a:ext cx="5717880" cy="3384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238BECA-7509-041F-251E-DA404EA04B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06040" y="2110320"/>
                <a:ext cx="5736600" cy="340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1723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BBE44-8F04-21BD-B4DB-8DF003625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77" y="0"/>
            <a:ext cx="10461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07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32982F-5D13-4C10-CC42-679480B11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258" y="0"/>
            <a:ext cx="9545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28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E2B439-16C1-2564-A4D4-F25B2B8EA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888" y="0"/>
            <a:ext cx="978222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DED8B9-A295-875A-CD58-42CA5C4D00E4}"/>
                  </a:ext>
                </a:extLst>
              </p14:cNvPr>
              <p14:cNvContentPartPr/>
              <p14:nvPr/>
            </p14:nvContentPartPr>
            <p14:xfrm>
              <a:off x="299520" y="122040"/>
              <a:ext cx="5980680" cy="5348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DED8B9-A295-875A-CD58-42CA5C4D00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160" y="112680"/>
                <a:ext cx="5999400" cy="536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5930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300741-AAFA-D433-82C1-9E66466E8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06" y="0"/>
            <a:ext cx="11264387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EBBE295-0485-43E7-FE1F-73C76D753197}"/>
                  </a:ext>
                </a:extLst>
              </p14:cNvPr>
              <p14:cNvContentPartPr/>
              <p14:nvPr/>
            </p14:nvContentPartPr>
            <p14:xfrm>
              <a:off x="2279160" y="4383360"/>
              <a:ext cx="5673600" cy="1348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EBBE295-0485-43E7-FE1F-73C76D7531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9800" y="4374000"/>
                <a:ext cx="5692320" cy="136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4215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7ED2A-6544-8B9F-FD4D-E8894203A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70" y="0"/>
            <a:ext cx="1069665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F8C984-175E-1512-4699-202436BEC628}"/>
                  </a:ext>
                </a:extLst>
              </p14:cNvPr>
              <p14:cNvContentPartPr/>
              <p14:nvPr/>
            </p14:nvContentPartPr>
            <p14:xfrm>
              <a:off x="2216160" y="6175080"/>
              <a:ext cx="8763120" cy="58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F8C984-175E-1512-4699-202436BEC6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6800" y="6165720"/>
                <a:ext cx="8781840" cy="60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3970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B951D3-B1CF-FB2E-234B-5648B7AED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02" y="0"/>
            <a:ext cx="9996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30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1C75E-4FEE-554D-1A14-05ACE2F2A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07" y="0"/>
            <a:ext cx="10900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79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D2880-D8CA-D5B4-A3AD-BAB2DEEE7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14" y="1025434"/>
            <a:ext cx="6848475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A85924-BCF9-E37D-E779-3D68880A2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3341779"/>
            <a:ext cx="112395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80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DA4EEA-42BA-5E88-1EB7-E6BBA3666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14" y="0"/>
            <a:ext cx="1094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38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7273" y="485681"/>
            <a:ext cx="2500555" cy="703661"/>
          </a:xfrm>
          <a:prstGeom prst="rect">
            <a:avLst/>
          </a:prstGeom>
        </p:spPr>
        <p:txBody>
          <a:bodyPr vert="horz" wrap="square" lIns="0" tIns="26296" rIns="0" bIns="0" rtlCol="0" anchor="ctr">
            <a:spAutoFit/>
          </a:bodyPr>
          <a:lstStyle/>
          <a:p>
            <a:pPr marL="23906">
              <a:lnSpc>
                <a:spcPct val="100000"/>
              </a:lnSpc>
              <a:spcBef>
                <a:spcPts val="207"/>
              </a:spcBef>
            </a:pPr>
            <a:r>
              <a:rPr spc="-19" dirty="0"/>
              <a:t>Partial</a:t>
            </a:r>
            <a:r>
              <a:rPr spc="85" dirty="0"/>
              <a:t> </a:t>
            </a:r>
            <a:r>
              <a:rPr spc="122" dirty="0"/>
              <a:t>ACF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2326" y="1636911"/>
            <a:ext cx="9522338" cy="3398547"/>
          </a:xfrm>
          <a:prstGeom prst="rect">
            <a:avLst/>
          </a:prstGeom>
        </p:spPr>
        <p:txBody>
          <a:bodyPr vert="horz" wrap="square" lIns="0" tIns="21515" rIns="0" bIns="0" rtlCol="0">
            <a:spAutoFit/>
          </a:bodyPr>
          <a:lstStyle/>
          <a:p>
            <a:pPr marL="366806" marR="9563" indent="-342900" algn="just">
              <a:lnSpc>
                <a:spcPct val="123500"/>
              </a:lnSpc>
              <a:spcBef>
                <a:spcPts val="169"/>
              </a:spcBef>
              <a:buFont typeface="Arial" panose="020B0604020202020204" pitchFamily="34" charset="0"/>
              <a:buChar char="•"/>
            </a:pPr>
            <a:r>
              <a:rPr sz="2000" dirty="0"/>
              <a:t>We learnt earlier that correlation-based measures su</a:t>
            </a:r>
            <a:r>
              <a:rPr lang="en-US" sz="2000" dirty="0"/>
              <a:t>ff</a:t>
            </a:r>
            <a:r>
              <a:rPr sz="2000" dirty="0"/>
              <a:t>er from confounding, i.e., the  common influence of a third extraneous variable can cause two variables to appear as  correlated.</a:t>
            </a:r>
          </a:p>
          <a:p>
            <a:pPr marL="366806" marR="10758" indent="-342900" algn="just">
              <a:lnSpc>
                <a:spcPct val="123500"/>
              </a:lnSpc>
              <a:spcBef>
                <a:spcPts val="1186"/>
              </a:spcBef>
              <a:buFont typeface="Arial" panose="020B0604020202020204" pitchFamily="34" charset="0"/>
              <a:buChar char="•"/>
            </a:pPr>
            <a:r>
              <a:rPr sz="2000" dirty="0"/>
              <a:t>The correlation between two observations of a series (or two di</a:t>
            </a:r>
            <a:r>
              <a:rPr lang="en-US" sz="2000" dirty="0"/>
              <a:t>ff</a:t>
            </a:r>
            <a:r>
              <a:rPr sz="2000" dirty="0"/>
              <a:t>erent series) is most likely  to su</a:t>
            </a:r>
            <a:r>
              <a:rPr lang="en-US" sz="2000" dirty="0"/>
              <a:t>ff</a:t>
            </a:r>
            <a:r>
              <a:rPr sz="2000" dirty="0"/>
              <a:t>er from confounding because the intermediate samples can introduce an apparent  correlation due to propagated e</a:t>
            </a:r>
            <a:r>
              <a:rPr lang="en-US" sz="2000" dirty="0"/>
              <a:t>ff</a:t>
            </a:r>
            <a:r>
              <a:rPr sz="2000" dirty="0"/>
              <a:t>ects. While this phenomenon holds for any random  process, it becomes particularly important for auto-regressive processes.</a:t>
            </a:r>
          </a:p>
          <a:p>
            <a:pPr marL="366806" indent="-342900">
              <a:spcBef>
                <a:spcPts val="1882"/>
              </a:spcBef>
              <a:buFont typeface="Arial" panose="020B0604020202020204" pitchFamily="34" charset="0"/>
              <a:buChar char="•"/>
            </a:pPr>
            <a:r>
              <a:rPr sz="2000" dirty="0"/>
              <a:t>We understand the issue of confounding in ACF by revisiting the ACF of an AR(1) process.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46888" y="164592"/>
            <a:ext cx="11847576" cy="6693408"/>
            <a:chOff x="246888" y="164592"/>
            <a:chExt cx="11847576" cy="6693408"/>
          </a:xfrm>
        </p:grpSpPr>
        <p:sp>
          <p:nvSpPr>
            <p:cNvPr id="9" name="Right Triangle 8"/>
            <p:cNvSpPr/>
            <p:nvPr/>
          </p:nvSpPr>
          <p:spPr>
            <a:xfrm rot="16200000">
              <a:off x="9505950" y="4269486"/>
              <a:ext cx="2665476" cy="25115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6888" y="164592"/>
              <a:ext cx="11649456" cy="6519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C7C55E-304C-4C1E-8DB1-678D2143E187}"/>
                  </a:ext>
                </a:extLst>
              </p14:cNvPr>
              <p14:cNvContentPartPr/>
              <p14:nvPr/>
            </p14:nvContentPartPr>
            <p14:xfrm>
              <a:off x="208800" y="379800"/>
              <a:ext cx="2878200" cy="1092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C7C55E-304C-4C1E-8DB1-678D2143E1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440" y="370440"/>
                <a:ext cx="2896920" cy="1110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A356C-C38E-E070-B6E1-64381A527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83"/>
            <a:ext cx="12192000" cy="66740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1A6A250-1CC5-35F0-CDBF-63530E46FF3F}"/>
                  </a:ext>
                </a:extLst>
              </p14:cNvPr>
              <p14:cNvContentPartPr/>
              <p14:nvPr/>
            </p14:nvContentPartPr>
            <p14:xfrm>
              <a:off x="627840" y="62280"/>
              <a:ext cx="11419560" cy="4656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1A6A250-1CC5-35F0-CDBF-63530E46FF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480" y="52920"/>
                <a:ext cx="11438280" cy="467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530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78FE5F-A083-762C-E789-8A228D78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15" y="0"/>
            <a:ext cx="10518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98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956C6-786F-8DFD-7CAA-471F27E5C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80" y="0"/>
            <a:ext cx="10297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31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956C6-786F-8DFD-7CAA-471F27E5C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80" y="0"/>
            <a:ext cx="10297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94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E669AE-0C13-D7DD-F4B0-FBC36317B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508" y="962569"/>
            <a:ext cx="7858125" cy="2686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A101AD-8FC8-DA5B-8926-A2EEC69240A3}"/>
                  </a:ext>
                </a:extLst>
              </p14:cNvPr>
              <p14:cNvContentPartPr/>
              <p14:nvPr/>
            </p14:nvContentPartPr>
            <p14:xfrm>
              <a:off x="2872800" y="590400"/>
              <a:ext cx="5745600" cy="2796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A101AD-8FC8-DA5B-8926-A2EEC69240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3440" y="581040"/>
                <a:ext cx="5764320" cy="281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295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F6C9D5-3880-FAB2-9AAD-6327C68B7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13" y="0"/>
            <a:ext cx="1098557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F19056-21A6-1F2F-473E-7986BDDECBC9}"/>
                  </a:ext>
                </a:extLst>
              </p14:cNvPr>
              <p14:cNvContentPartPr/>
              <p14:nvPr/>
            </p14:nvContentPartPr>
            <p14:xfrm>
              <a:off x="1909800" y="1692000"/>
              <a:ext cx="9783720" cy="4365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F19056-21A6-1F2F-473E-7986BDDECB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0440" y="1682640"/>
                <a:ext cx="9802440" cy="438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47769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3E684D-308E-5662-038D-081446E9A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8" y="0"/>
            <a:ext cx="1142456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3D976EC-8F76-636D-FD6B-6A10219459CA}"/>
                  </a:ext>
                </a:extLst>
              </p14:cNvPr>
              <p14:cNvContentPartPr/>
              <p14:nvPr/>
            </p14:nvContentPartPr>
            <p14:xfrm>
              <a:off x="248760" y="1864800"/>
              <a:ext cx="3485880" cy="4573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3D976EC-8F76-636D-FD6B-6A10219459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400" y="1855440"/>
                <a:ext cx="3504600" cy="459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4947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33B155-7E5F-015C-3A27-6A29BF8B1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7" y="0"/>
            <a:ext cx="11225845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0E50B0-3B1E-C62F-2AFE-52DB4C680A05}"/>
                  </a:ext>
                </a:extLst>
              </p14:cNvPr>
              <p14:cNvContentPartPr/>
              <p14:nvPr/>
            </p14:nvContentPartPr>
            <p14:xfrm>
              <a:off x="2301480" y="2870280"/>
              <a:ext cx="2525400" cy="3377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0E50B0-3B1E-C62F-2AFE-52DB4C680A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2120" y="2860920"/>
                <a:ext cx="2544120" cy="33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4753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92076E-4473-AAE0-BE70-D6B1EBF8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85737"/>
            <a:ext cx="9001125" cy="64865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14C1802-ADE0-887C-21B9-E9798709DE0E}"/>
                  </a:ext>
                </a:extLst>
              </p14:cNvPr>
              <p14:cNvContentPartPr/>
              <p14:nvPr/>
            </p14:nvContentPartPr>
            <p14:xfrm>
              <a:off x="1188360" y="1329480"/>
              <a:ext cx="10839960" cy="4627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14C1802-ADE0-887C-21B9-E9798709DE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9000" y="1320120"/>
                <a:ext cx="10858680" cy="464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80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A7B2AC-0445-6177-B304-FCB06633B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692" y="0"/>
            <a:ext cx="6626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2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9457" y="485680"/>
            <a:ext cx="5363285" cy="703661"/>
          </a:xfrm>
          <a:prstGeom prst="rect">
            <a:avLst/>
          </a:prstGeom>
        </p:spPr>
        <p:txBody>
          <a:bodyPr vert="horz" wrap="square" lIns="0" tIns="26296" rIns="0" bIns="0" rtlCol="0" anchor="ctr">
            <a:spAutoFit/>
          </a:bodyPr>
          <a:lstStyle/>
          <a:p>
            <a:pPr marL="23906">
              <a:lnSpc>
                <a:spcPct val="100000"/>
              </a:lnSpc>
              <a:spcBef>
                <a:spcPts val="207"/>
              </a:spcBef>
            </a:pPr>
            <a:r>
              <a:rPr spc="122" dirty="0"/>
              <a:t>ACF </a:t>
            </a:r>
            <a:r>
              <a:rPr spc="-169" dirty="0"/>
              <a:t>of </a:t>
            </a:r>
            <a:r>
              <a:rPr spc="-151" dirty="0"/>
              <a:t>an </a:t>
            </a:r>
            <a:r>
              <a:rPr spc="179" dirty="0"/>
              <a:t>AR(1)</a:t>
            </a:r>
            <a:r>
              <a:rPr spc="856" dirty="0"/>
              <a:t> </a:t>
            </a:r>
            <a:r>
              <a:rPr spc="-207" dirty="0"/>
              <a:t>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009457" y="1753185"/>
                <a:ext cx="8390575" cy="2004048"/>
              </a:xfrm>
              <a:prstGeom prst="rect">
                <a:avLst/>
              </a:prstGeom>
            </p:spPr>
            <p:txBody>
              <a:bodyPr vert="horz" wrap="square" lIns="0" tIns="29882" rIns="0" bIns="0" rtlCol="0">
                <a:spAutoFit/>
              </a:bodyPr>
              <a:lstStyle/>
              <a:p>
                <a:pPr marL="71719" algn="just">
                  <a:spcBef>
                    <a:spcPts val="235"/>
                  </a:spcBef>
                </a:pPr>
                <a:r>
                  <a:rPr lang="en-US" sz="2000" dirty="0"/>
                  <a:t>Recall the ACF of an AR(1) process v[k]= —d1v[k — 1] + e[k] </a:t>
                </a:r>
              </a:p>
              <a:p>
                <a:pPr marL="71719" algn="just">
                  <a:spcBef>
                    <a:spcPts val="235"/>
                  </a:spcBef>
                </a:pPr>
                <a:r>
                  <a:rPr lang="en-US" sz="2000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𝑣𝑣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sz="2000" dirty="0"/>
                  <a:t> 	</a:t>
                </a:r>
              </a:p>
              <a:p>
                <a:pPr marL="71719" algn="just">
                  <a:spcBef>
                    <a:spcPts val="235"/>
                  </a:spcBef>
                </a:pPr>
                <a:r>
                  <a:rPr lang="en-US" sz="2000" dirty="0"/>
                  <a:t>				</a:t>
                </a:r>
              </a:p>
              <a:p>
                <a:pPr marL="71719" algn="just">
                  <a:spcBef>
                    <a:spcPts val="235"/>
                  </a:spcBef>
                </a:pPr>
                <a:r>
                  <a:rPr lang="en-US" sz="2000" dirty="0"/>
                  <a:t>The ACF suggests that v[k] and v[k — l] are correlated whereas the governing difference  equation for the process clearly shows that only two successive samples v[k] and v[k — 1]  directly influence each other.</a:t>
                </a:r>
                <a:endParaRPr sz="2000" dirty="0"/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57" y="1753185"/>
                <a:ext cx="8390575" cy="2004048"/>
              </a:xfrm>
              <a:prstGeom prst="rect">
                <a:avLst/>
              </a:prstGeom>
              <a:blipFill rotWithShape="0">
                <a:blip r:embed="rId2"/>
                <a:stretch>
                  <a:fillRect l="-1017" t="-2744" r="-1817" b="-70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46888" y="164592"/>
            <a:ext cx="11847576" cy="6693408"/>
            <a:chOff x="246888" y="164592"/>
            <a:chExt cx="11847576" cy="6693408"/>
          </a:xfrm>
        </p:grpSpPr>
        <p:sp>
          <p:nvSpPr>
            <p:cNvPr id="9" name="Right Triangle 8"/>
            <p:cNvSpPr/>
            <p:nvPr/>
          </p:nvSpPr>
          <p:spPr>
            <a:xfrm rot="16200000">
              <a:off x="9505950" y="4269486"/>
              <a:ext cx="2665476" cy="25115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6888" y="164592"/>
              <a:ext cx="11649456" cy="6519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CC3A85-B68E-6C08-A453-9A10014A3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247" y="0"/>
            <a:ext cx="8331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5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9AC9EB-B9AF-DB69-ADBA-D743D45A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39" y="0"/>
            <a:ext cx="10987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04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B9FBAA-AB9F-9A05-2443-BD54A98F6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99" y="0"/>
            <a:ext cx="11352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547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53C17-631C-C5E8-8ABB-CD80F864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65" y="0"/>
            <a:ext cx="10903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94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93C97-7B3E-9E3E-D284-312BE565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076325"/>
            <a:ext cx="78676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56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66028B-486A-9BFB-7FD2-A66FB6296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1966912"/>
            <a:ext cx="107156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001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5FD468-A4AE-8D88-8AF9-4A31E1DD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1" y="0"/>
            <a:ext cx="12022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260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826F42-B7BA-2AB3-86AD-044751DBD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70" y="0"/>
            <a:ext cx="11662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006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8F6E6-840A-91D8-3FCA-67F95CB2F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154"/>
            <a:ext cx="12192000" cy="593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291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FBFA0B-B365-295C-8ECC-DB002704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26" y="0"/>
            <a:ext cx="11082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49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769" y="420896"/>
            <a:ext cx="5363285" cy="703661"/>
          </a:xfrm>
          <a:prstGeom prst="rect">
            <a:avLst/>
          </a:prstGeom>
        </p:spPr>
        <p:txBody>
          <a:bodyPr vert="horz" wrap="square" lIns="0" tIns="26296" rIns="0" bIns="0" rtlCol="0" anchor="ctr">
            <a:spAutoFit/>
          </a:bodyPr>
          <a:lstStyle/>
          <a:p>
            <a:pPr marL="23906">
              <a:lnSpc>
                <a:spcPct val="100000"/>
              </a:lnSpc>
              <a:spcBef>
                <a:spcPts val="207"/>
              </a:spcBef>
            </a:pPr>
            <a:r>
              <a:rPr spc="122" dirty="0"/>
              <a:t>ACF </a:t>
            </a:r>
            <a:r>
              <a:rPr spc="-169" dirty="0"/>
              <a:t>of </a:t>
            </a:r>
            <a:r>
              <a:rPr spc="-151" dirty="0"/>
              <a:t>an </a:t>
            </a:r>
            <a:r>
              <a:rPr spc="179" dirty="0"/>
              <a:t>AR(1)</a:t>
            </a:r>
            <a:r>
              <a:rPr spc="856" dirty="0"/>
              <a:t> </a:t>
            </a:r>
            <a:r>
              <a:rPr spc="-207" dirty="0"/>
              <a:t>process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5096" y="1392975"/>
            <a:ext cx="9381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Q: What is the cause of this apparent correlation between samples separated by las</a:t>
            </a:r>
          </a:p>
          <a:p>
            <a:r>
              <a:rPr lang="en-IN" dirty="0"/>
              <a:t>L &gt; 1?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A: The cause for this apparent correlation is the propagated effect. For instance, the</a:t>
            </a:r>
          </a:p>
          <a:p>
            <a:r>
              <a:rPr lang="en-US" dirty="0"/>
              <a:t>difference equation of the process can be re-written as: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Thus v[k − 2] appears to influence v[k] indirectly through v[k − 1]. The same</a:t>
            </a:r>
          </a:p>
          <a:p>
            <a:r>
              <a:rPr lang="en-US" dirty="0"/>
              <a:t>argument can be extended to explain correlation at other lags as well.</a:t>
            </a:r>
          </a:p>
          <a:p>
            <a:endParaRPr lang="en-US" dirty="0"/>
          </a:p>
          <a:p>
            <a:r>
              <a:rPr lang="en-US" b="1" dirty="0"/>
              <a:t>How do we ensure ACF measures direct correlations only?</a:t>
            </a:r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84" y="2633472"/>
            <a:ext cx="8946996" cy="47379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46888" y="164592"/>
            <a:ext cx="11847576" cy="6693408"/>
            <a:chOff x="246888" y="164592"/>
            <a:chExt cx="11847576" cy="6693408"/>
          </a:xfrm>
        </p:grpSpPr>
        <p:sp>
          <p:nvSpPr>
            <p:cNvPr id="17" name="Right Triangle 16"/>
            <p:cNvSpPr/>
            <p:nvPr/>
          </p:nvSpPr>
          <p:spPr>
            <a:xfrm rot="16200000">
              <a:off x="9505950" y="4269486"/>
              <a:ext cx="2665476" cy="25115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6888" y="164592"/>
              <a:ext cx="11649456" cy="6519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A7CF23-9E29-0ACD-7F16-F7E7A593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037"/>
            <a:ext cx="12192000" cy="563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0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249D16-CDA2-54CE-ADE1-078FDF77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24" y="0"/>
            <a:ext cx="10826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824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A60A01-E6A7-EC92-9927-11556AB48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1995"/>
            <a:ext cx="12192000" cy="1351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6E6220-1D25-B632-5B51-112B6DBE7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66" y="1641714"/>
            <a:ext cx="9001125" cy="3358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6F5B29-52B7-8AED-1C24-3B1C13168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" y="484260"/>
            <a:ext cx="11306175" cy="8858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A1CE31F-7B89-4E5F-FE4D-73D6FF0D7275}"/>
                  </a:ext>
                </a:extLst>
              </p14:cNvPr>
              <p14:cNvContentPartPr/>
              <p14:nvPr/>
            </p14:nvContentPartPr>
            <p14:xfrm>
              <a:off x="2038320" y="2351880"/>
              <a:ext cx="6567840" cy="3537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A1CE31F-7B89-4E5F-FE4D-73D6FF0D72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8960" y="2342520"/>
                <a:ext cx="6586560" cy="355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82389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049E75-DA39-7078-50D9-F0A1E1D82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2800350"/>
            <a:ext cx="106203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96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6E086-94C6-3513-95CE-7ADD24CD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79" y="0"/>
            <a:ext cx="11293642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7AA080-87A2-999D-4043-7B401835FEB0}"/>
                  </a:ext>
                </a:extLst>
              </p14:cNvPr>
              <p14:cNvContentPartPr/>
              <p14:nvPr/>
            </p14:nvContentPartPr>
            <p14:xfrm>
              <a:off x="3718080" y="4230360"/>
              <a:ext cx="8406360" cy="2521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7AA080-87A2-999D-4043-7B401835FE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8720" y="4221000"/>
                <a:ext cx="8425080" cy="254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20242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76BFEB-04B4-94F9-A1FF-0888A9EDA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400322"/>
            <a:ext cx="120872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479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48CCCA-9E31-0A72-2C6F-36ABDBAE6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09" y="0"/>
            <a:ext cx="9306182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221A042-B641-0CC5-E201-F059018A69E6}"/>
                  </a:ext>
                </a:extLst>
              </p14:cNvPr>
              <p14:cNvContentPartPr/>
              <p14:nvPr/>
            </p14:nvContentPartPr>
            <p14:xfrm>
              <a:off x="3695760" y="65880"/>
              <a:ext cx="8387280" cy="5317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221A042-B641-0CC5-E201-F059018A69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6400" y="56520"/>
                <a:ext cx="8406000" cy="533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3442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536DA8-A35C-2DAD-BB59-E498FB60C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972"/>
            <a:ext cx="12192000" cy="645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195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F7CDA2-F3B4-ED87-024A-CB58657B4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695"/>
            <a:ext cx="12192000" cy="585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842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AF4804-6665-AEEB-47DC-5980E1507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95"/>
            <a:ext cx="12192000" cy="634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45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7273" y="485680"/>
            <a:ext cx="6400800" cy="703661"/>
          </a:xfrm>
          <a:prstGeom prst="rect">
            <a:avLst/>
          </a:prstGeom>
        </p:spPr>
        <p:txBody>
          <a:bodyPr vert="horz" wrap="square" lIns="0" tIns="26296" rIns="0" bIns="0" rtlCol="0" anchor="ctr">
            <a:spAutoFit/>
          </a:bodyPr>
          <a:lstStyle/>
          <a:p>
            <a:pPr marL="23906">
              <a:lnSpc>
                <a:spcPct val="100000"/>
              </a:lnSpc>
              <a:spcBef>
                <a:spcPts val="207"/>
              </a:spcBef>
            </a:pPr>
            <a:r>
              <a:rPr spc="-141" dirty="0"/>
              <a:t>Conditioned </a:t>
            </a:r>
            <a:r>
              <a:rPr spc="85" dirty="0"/>
              <a:t>ACF: </a:t>
            </a:r>
            <a:r>
              <a:rPr spc="-19" dirty="0"/>
              <a:t>Partial</a:t>
            </a:r>
            <a:r>
              <a:rPr spc="-431" dirty="0"/>
              <a:t> </a:t>
            </a:r>
            <a:r>
              <a:rPr spc="122" dirty="0"/>
              <a:t>ACF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6384" y="1673352"/>
            <a:ext cx="9043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measure the direct correlation between v[k − l] and v[k] we should account for the</a:t>
            </a:r>
          </a:p>
          <a:p>
            <a:r>
              <a:rPr lang="en-US" dirty="0"/>
              <a:t>possible propagated effects of the intermediate variables {v[k − l + 1, · · · , v[k − 1]}.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procedure is illustrated for l = 2. The idea is to remove the presence of v[k − 1] in</a:t>
            </a:r>
          </a:p>
          <a:p>
            <a:r>
              <a:rPr lang="en-US" dirty="0"/>
              <a:t>both v[k] and v[k − 2] followed by a correlation between the respective residuals. The</a:t>
            </a:r>
          </a:p>
          <a:p>
            <a:r>
              <a:rPr lang="en-US" dirty="0"/>
              <a:t>resulting correlation is known as partial auto-correlation function (PACF)</a:t>
            </a:r>
            <a:endParaRPr lang="en-IN" dirty="0"/>
          </a:p>
        </p:txBody>
      </p:sp>
      <p:grpSp>
        <p:nvGrpSpPr>
          <p:cNvPr id="10" name="Group 9"/>
          <p:cNvGrpSpPr/>
          <p:nvPr/>
        </p:nvGrpSpPr>
        <p:grpSpPr>
          <a:xfrm>
            <a:off x="246888" y="164592"/>
            <a:ext cx="11847576" cy="6693408"/>
            <a:chOff x="246888" y="164592"/>
            <a:chExt cx="11847576" cy="6693408"/>
          </a:xfrm>
        </p:grpSpPr>
        <p:sp>
          <p:nvSpPr>
            <p:cNvPr id="11" name="Right Triangle 10"/>
            <p:cNvSpPr/>
            <p:nvPr/>
          </p:nvSpPr>
          <p:spPr>
            <a:xfrm rot="16200000">
              <a:off x="9505950" y="4269486"/>
              <a:ext cx="2665476" cy="25115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6888" y="164592"/>
              <a:ext cx="11649456" cy="6519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467054-605B-5299-45F2-AE7B56E50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98" y="0"/>
            <a:ext cx="1106560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290DBA-8172-2956-208B-42E34A927E13}"/>
                  </a:ext>
                </a:extLst>
              </p14:cNvPr>
              <p14:cNvContentPartPr/>
              <p14:nvPr/>
            </p14:nvContentPartPr>
            <p14:xfrm>
              <a:off x="2638080" y="1478160"/>
              <a:ext cx="6968160" cy="3712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290DBA-8172-2956-208B-42E34A927E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8720" y="1468800"/>
                <a:ext cx="6986880" cy="373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83075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99994-67BC-691D-AE64-280275123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8"/>
            <a:ext cx="12192000" cy="677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114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C2CED2-6049-0CBF-0B2B-EFA2D927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893" y="0"/>
            <a:ext cx="635421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E02251-F118-033D-BF38-1F09A5BF160A}"/>
                  </a:ext>
                </a:extLst>
              </p14:cNvPr>
              <p14:cNvContentPartPr/>
              <p14:nvPr/>
            </p14:nvContentPartPr>
            <p14:xfrm>
              <a:off x="1861920" y="539280"/>
              <a:ext cx="10012680" cy="6183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E02251-F118-033D-BF38-1F09A5BF16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2560" y="529920"/>
                <a:ext cx="10031400" cy="62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42584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850AF1-8860-C79C-FBC1-783B42E60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1" y="0"/>
            <a:ext cx="10087897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075362-98F7-CACF-BE4C-B0A45AB5559E}"/>
                  </a:ext>
                </a:extLst>
              </p14:cNvPr>
              <p14:cNvContentPartPr/>
              <p14:nvPr/>
            </p14:nvContentPartPr>
            <p14:xfrm>
              <a:off x="2622240" y="3853800"/>
              <a:ext cx="140040" cy="359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075362-98F7-CACF-BE4C-B0A45AB555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2880" y="3844440"/>
                <a:ext cx="158760" cy="37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6163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96EC2D-F126-9AD2-E866-4AA65E2DD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240"/>
            <a:ext cx="12192000" cy="60195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78E1B6A-37E6-5880-F0F7-C2DC6100755C}"/>
                  </a:ext>
                </a:extLst>
              </p14:cNvPr>
              <p14:cNvContentPartPr/>
              <p14:nvPr/>
            </p14:nvContentPartPr>
            <p14:xfrm>
              <a:off x="0" y="54720"/>
              <a:ext cx="12002760" cy="6537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78E1B6A-37E6-5880-F0F7-C2DC610075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45360"/>
                <a:ext cx="12021480" cy="65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93860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C35010-1350-B98A-A4B6-4CD3C4E67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1792E81-78A7-5349-AC9B-51B782D398DD}"/>
                  </a:ext>
                </a:extLst>
              </p14:cNvPr>
              <p14:cNvContentPartPr/>
              <p14:nvPr/>
            </p14:nvContentPartPr>
            <p14:xfrm>
              <a:off x="1780200" y="3822840"/>
              <a:ext cx="135360" cy="4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1792E81-78A7-5349-AC9B-51B782D398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0840" y="3813480"/>
                <a:ext cx="154080" cy="6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42552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334A04-1FDB-AA9F-3122-3B758E117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6" y="0"/>
            <a:ext cx="12104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265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367EB6-2BB5-CC15-4E5C-1A19D16F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81" y="0"/>
            <a:ext cx="10725637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21E6A24-565B-1BD3-E825-687F62D9A8E0}"/>
                  </a:ext>
                </a:extLst>
              </p14:cNvPr>
              <p14:cNvContentPartPr/>
              <p14:nvPr/>
            </p14:nvContentPartPr>
            <p14:xfrm>
              <a:off x="9195120" y="1363680"/>
              <a:ext cx="2970720" cy="5356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21E6A24-565B-1BD3-E825-687F62D9A8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85760" y="1354320"/>
                <a:ext cx="2989440" cy="537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741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6C7B32-B126-6729-3729-EB7C3D59D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45"/>
            <a:ext cx="12192000" cy="679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367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128965-EA3C-78C0-852F-9F35544FD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477"/>
            <a:ext cx="12192000" cy="580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32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9377" y="439961"/>
            <a:ext cx="2500555" cy="703661"/>
          </a:xfrm>
          <a:prstGeom prst="rect">
            <a:avLst/>
          </a:prstGeom>
        </p:spPr>
        <p:txBody>
          <a:bodyPr vert="horz" wrap="square" lIns="0" tIns="26296" rIns="0" bIns="0" rtlCol="0" anchor="ctr">
            <a:spAutoFit/>
          </a:bodyPr>
          <a:lstStyle/>
          <a:p>
            <a:pPr marL="23906">
              <a:lnSpc>
                <a:spcPct val="100000"/>
              </a:lnSpc>
              <a:spcBef>
                <a:spcPts val="207"/>
              </a:spcBef>
            </a:pPr>
            <a:r>
              <a:rPr spc="-19" dirty="0"/>
              <a:t>Partial</a:t>
            </a:r>
            <a:r>
              <a:rPr spc="85" dirty="0"/>
              <a:t> </a:t>
            </a:r>
            <a:r>
              <a:rPr spc="122" dirty="0"/>
              <a:t>ACF</a:t>
            </a:r>
          </a:p>
        </p:txBody>
      </p:sp>
      <p:sp>
        <p:nvSpPr>
          <p:cNvPr id="10" name="object 10"/>
          <p:cNvSpPr/>
          <p:nvPr/>
        </p:nvSpPr>
        <p:spPr>
          <a:xfrm>
            <a:off x="11917824" y="1992117"/>
            <a:ext cx="0" cy="27490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111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1" name="object 11"/>
          <p:cNvSpPr/>
          <p:nvPr/>
        </p:nvSpPr>
        <p:spPr>
          <a:xfrm>
            <a:off x="11917824" y="1965555"/>
            <a:ext cx="0" cy="27490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111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2" name="object 12"/>
          <p:cNvSpPr/>
          <p:nvPr/>
        </p:nvSpPr>
        <p:spPr>
          <a:xfrm>
            <a:off x="11917824" y="1938993"/>
            <a:ext cx="0" cy="27490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111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 sz="3388"/>
          </a:p>
        </p:txBody>
      </p:sp>
      <p:sp>
        <p:nvSpPr>
          <p:cNvPr id="19" name="TextBox 18"/>
          <p:cNvSpPr txBox="1"/>
          <p:nvPr/>
        </p:nvSpPr>
        <p:spPr>
          <a:xfrm>
            <a:off x="859536" y="2005862"/>
            <a:ext cx="99486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Partial ACF is analogous to “partial derivative” where only the effects w.r.t. a</a:t>
            </a:r>
          </a:p>
          <a:p>
            <a:r>
              <a:rPr lang="en-IN" sz="2400" dirty="0"/>
              <a:t>specific variable are evaluated.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we learnt earlier, computing partial correlation (or any other measure) is known</a:t>
            </a:r>
          </a:p>
          <a:p>
            <a:r>
              <a:rPr lang="en-US" sz="2400" dirty="0"/>
              <a:t>as conditioning in signal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partial ACF measures direct correlation whereas the ACF measures total</a:t>
            </a:r>
          </a:p>
          <a:p>
            <a:r>
              <a:rPr lang="en-IN" sz="2400" dirty="0"/>
              <a:t>correlation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46888" y="164592"/>
            <a:ext cx="11847576" cy="6693408"/>
            <a:chOff x="246888" y="164592"/>
            <a:chExt cx="11847576" cy="6693408"/>
          </a:xfrm>
        </p:grpSpPr>
        <p:sp>
          <p:nvSpPr>
            <p:cNvPr id="21" name="Right Triangle 20"/>
            <p:cNvSpPr/>
            <p:nvPr/>
          </p:nvSpPr>
          <p:spPr>
            <a:xfrm rot="16200000">
              <a:off x="9505950" y="4269486"/>
              <a:ext cx="2665476" cy="25115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6888" y="164592"/>
              <a:ext cx="11649456" cy="6519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3F02BC2-42D4-ECAA-F7B6-3A3111C5A26E}"/>
                  </a:ext>
                </a:extLst>
              </p14:cNvPr>
              <p14:cNvContentPartPr/>
              <p14:nvPr/>
            </p14:nvContentPartPr>
            <p14:xfrm>
              <a:off x="866520" y="4350600"/>
              <a:ext cx="11098080" cy="2507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3F02BC2-42D4-ECAA-F7B6-3A3111C5A2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160" y="4341240"/>
                <a:ext cx="11116800" cy="2526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64516-984C-9C0B-0971-6F7E80C03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359"/>
            <a:ext cx="12192000" cy="633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866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4FE1E0-794B-5849-9E3B-69F1B78A8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74" y="0"/>
            <a:ext cx="10740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852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21D5E-B36C-33C9-25BA-6F29E0D31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0"/>
            <a:ext cx="11637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266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F49F99-2F6C-7930-D7B4-03236992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2" y="0"/>
            <a:ext cx="11648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171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DEC121-23E4-C44B-FA53-D4F1857B3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9654"/>
            <a:ext cx="12192000" cy="24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676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10F145-1A96-0612-B268-59B71C8E6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236"/>
            <a:ext cx="12192000" cy="575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-75" dirty="0"/>
              <a:t>Procedure </a:t>
            </a:r>
            <a:r>
              <a:rPr lang="en-IN" spc="-56" dirty="0"/>
              <a:t>to </a:t>
            </a:r>
            <a:r>
              <a:rPr lang="en-IN" spc="-141" dirty="0"/>
              <a:t>compute</a:t>
            </a:r>
            <a:r>
              <a:rPr lang="en-IN" spc="584" dirty="0"/>
              <a:t> </a:t>
            </a:r>
            <a:r>
              <a:rPr lang="en-IN" spc="151" dirty="0"/>
              <a:t>PACF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Obtain the best predictor for v[k] using v[k − 1].</a:t>
                </a:r>
                <a:r>
                  <a:rPr lang="en-IN" dirty="0"/>
                  <a:t> Denote the associated residuals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Obtain the best “predictor” for v[k − 2] using v[k − 1]. Denote the associated </a:t>
                </a:r>
                <a:r>
                  <a:rPr lang="en-IN" dirty="0"/>
                  <a:t>residuals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en-IN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IN" dirty="0"/>
                  <a:t>Compute                                               </a:t>
                </a:r>
                <a:r>
                  <a:rPr lang="en-US" dirty="0"/>
                  <a:t>to obtain the PACF of the series v[k] at lag 2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1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431" y="2656522"/>
            <a:ext cx="8355521" cy="5438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31" y="4144444"/>
            <a:ext cx="8355521" cy="489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509" y="5186545"/>
            <a:ext cx="3619691" cy="39131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46888" y="164592"/>
            <a:ext cx="11847576" cy="6693408"/>
            <a:chOff x="246888" y="164592"/>
            <a:chExt cx="11847576" cy="6693408"/>
          </a:xfrm>
        </p:grpSpPr>
        <p:sp>
          <p:nvSpPr>
            <p:cNvPr id="8" name="Right Triangle 7"/>
            <p:cNvSpPr/>
            <p:nvPr/>
          </p:nvSpPr>
          <p:spPr>
            <a:xfrm rot="16200000">
              <a:off x="9505950" y="4269486"/>
              <a:ext cx="2665476" cy="25115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46888" y="164592"/>
              <a:ext cx="11649456" cy="6519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6C7DD59-EF9E-4470-B161-EE3293D95DC7}"/>
                  </a:ext>
                </a:extLst>
              </p14:cNvPr>
              <p14:cNvContentPartPr/>
              <p14:nvPr/>
            </p14:nvContentPartPr>
            <p14:xfrm>
              <a:off x="4833720" y="322920"/>
              <a:ext cx="6941520" cy="6203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6C7DD59-EF9E-4470-B161-EE3293D95D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4360" y="313560"/>
                <a:ext cx="6960240" cy="62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5263859-D9C2-2F52-3257-8EE044BA06BB}"/>
                  </a:ext>
                </a:extLst>
              </p14:cNvPr>
              <p14:cNvContentPartPr/>
              <p14:nvPr/>
            </p14:nvContentPartPr>
            <p14:xfrm>
              <a:off x="300600" y="339840"/>
              <a:ext cx="9885960" cy="6518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5263859-D9C2-2F52-3257-8EE044BA06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1240" y="330480"/>
                <a:ext cx="9904680" cy="65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825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1200</Words>
  <Application>Microsoft Office PowerPoint</Application>
  <PresentationFormat>Widescreen</PresentationFormat>
  <Paragraphs>125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Arial</vt:lpstr>
      <vt:lpstr>Calibri</vt:lpstr>
      <vt:lpstr>Calibri Light</vt:lpstr>
      <vt:lpstr>Cambria</vt:lpstr>
      <vt:lpstr>Cambria Math</vt:lpstr>
      <vt:lpstr>Lucida Sans Unicode</vt:lpstr>
      <vt:lpstr>Tahoma</vt:lpstr>
      <vt:lpstr>Office Theme</vt:lpstr>
      <vt:lpstr>Time Series Analysis PACF, ARMA and ARIMA models</vt:lpstr>
      <vt:lpstr>Estimating the order of an MA(p) process Example:</vt:lpstr>
      <vt:lpstr>Estimating the order of an MA(p) process</vt:lpstr>
      <vt:lpstr>Partial ACF</vt:lpstr>
      <vt:lpstr>ACF of an AR(1) process</vt:lpstr>
      <vt:lpstr>ACF of an AR(1) process</vt:lpstr>
      <vt:lpstr>Conditioned ACF: Partial ACF</vt:lpstr>
      <vt:lpstr>Partial ACF</vt:lpstr>
      <vt:lpstr>Procedure to compute PACF</vt:lpstr>
      <vt:lpstr>PowerPoint Presentation</vt:lpstr>
      <vt:lpstr>Procedure to compute PACF . . . contd.</vt:lpstr>
      <vt:lpstr>General procedure</vt:lpstr>
      <vt:lpstr>Alternative procedure</vt:lpstr>
      <vt:lpstr>Remarks</vt:lpstr>
      <vt:lpstr>PACF of an AR(1) process</vt:lpstr>
      <vt:lpstr>PACF of an AR(1) process</vt:lpstr>
      <vt:lpstr>PowerPoint Presentation</vt:lpstr>
      <vt:lpstr>Remarks</vt:lpstr>
      <vt:lpstr>PowerPoint Presentation</vt:lpstr>
      <vt:lpstr>PowerPoint Presentation</vt:lpstr>
      <vt:lpstr>ARMA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Analysis PACF, ARMA and ARIMA models</dc:title>
  <dc:creator>Babji Srinivasan</dc:creator>
  <cp:lastModifiedBy>Babji Srinivasan</cp:lastModifiedBy>
  <cp:revision>3</cp:revision>
  <dcterms:created xsi:type="dcterms:W3CDTF">2022-05-29T13:13:28Z</dcterms:created>
  <dcterms:modified xsi:type="dcterms:W3CDTF">2022-08-21T16:45:07Z</dcterms:modified>
</cp:coreProperties>
</file>